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mpact" charset="1" panose="020B0806030902050204"/>
      <p:regular r:id="rId17"/>
    </p:embeddedFont>
    <p:embeddedFont>
      <p:font typeface="TT Norms Bold" charset="1" panose="02000803030000020004"/>
      <p:regular r:id="rId18"/>
    </p:embeddedFont>
    <p:embeddedFont>
      <p:font typeface="TT Norms" charset="1" panose="0200050303000002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996234" y="952500"/>
            <a:ext cx="6295532" cy="1473586"/>
          </a:xfrm>
          <a:prstGeom prst="rect">
            <a:avLst/>
          </a:prstGeom>
        </p:spPr>
        <p:txBody>
          <a:bodyPr anchor="t" rtlCol="false" tIns="0" lIns="0" bIns="0" rIns="0">
            <a:spAutoFit/>
          </a:bodyPr>
          <a:lstStyle/>
          <a:p>
            <a:pPr algn="ctr">
              <a:lnSpc>
                <a:spcPts val="9928"/>
              </a:lnSpc>
            </a:pPr>
            <a:r>
              <a:rPr lang="en-US" sz="9193">
                <a:solidFill>
                  <a:srgbClr val="000000"/>
                </a:solidFill>
                <a:latin typeface="Impact"/>
                <a:ea typeface="Impact"/>
                <a:cs typeface="Impact"/>
                <a:sym typeface="Impact"/>
              </a:rPr>
              <a:t>TUTORIAL</a:t>
            </a:r>
          </a:p>
        </p:txBody>
      </p:sp>
      <p:grpSp>
        <p:nvGrpSpPr>
          <p:cNvPr name="Group 3" id="3"/>
          <p:cNvGrpSpPr/>
          <p:nvPr/>
        </p:nvGrpSpPr>
        <p:grpSpPr>
          <a:xfrm rot="0">
            <a:off x="2073314" y="2426086"/>
            <a:ext cx="13988972" cy="6205157"/>
            <a:chOff x="0" y="0"/>
            <a:chExt cx="3684338" cy="1634280"/>
          </a:xfrm>
        </p:grpSpPr>
        <p:sp>
          <p:nvSpPr>
            <p:cNvPr name="Freeform 4" id="4"/>
            <p:cNvSpPr/>
            <p:nvPr/>
          </p:nvSpPr>
          <p:spPr>
            <a:xfrm flipH="false" flipV="false" rot="0">
              <a:off x="0" y="0"/>
              <a:ext cx="3684338" cy="1634280"/>
            </a:xfrm>
            <a:custGeom>
              <a:avLst/>
              <a:gdLst/>
              <a:ahLst/>
              <a:cxnLst/>
              <a:rect r="r" b="b" t="t" l="l"/>
              <a:pathLst>
                <a:path h="1634280" w="3684338">
                  <a:moveTo>
                    <a:pt x="28225" y="0"/>
                  </a:moveTo>
                  <a:lnTo>
                    <a:pt x="3656113" y="0"/>
                  </a:lnTo>
                  <a:cubicBezTo>
                    <a:pt x="3663599" y="0"/>
                    <a:pt x="3670778" y="2974"/>
                    <a:pt x="3676071" y="8267"/>
                  </a:cubicBezTo>
                  <a:cubicBezTo>
                    <a:pt x="3681364" y="13560"/>
                    <a:pt x="3684338" y="20739"/>
                    <a:pt x="3684338" y="28225"/>
                  </a:cubicBezTo>
                  <a:lnTo>
                    <a:pt x="3684338" y="1606055"/>
                  </a:lnTo>
                  <a:cubicBezTo>
                    <a:pt x="3684338" y="1613541"/>
                    <a:pt x="3681364" y="1620720"/>
                    <a:pt x="3676071" y="1626013"/>
                  </a:cubicBezTo>
                  <a:cubicBezTo>
                    <a:pt x="3670778" y="1631306"/>
                    <a:pt x="3663599" y="1634280"/>
                    <a:pt x="3656113" y="1634280"/>
                  </a:cubicBezTo>
                  <a:lnTo>
                    <a:pt x="28225" y="1634280"/>
                  </a:lnTo>
                  <a:cubicBezTo>
                    <a:pt x="20739" y="1634280"/>
                    <a:pt x="13560" y="1631306"/>
                    <a:pt x="8267" y="1626013"/>
                  </a:cubicBezTo>
                  <a:cubicBezTo>
                    <a:pt x="2974" y="1620720"/>
                    <a:pt x="0" y="1613541"/>
                    <a:pt x="0" y="1606055"/>
                  </a:cubicBezTo>
                  <a:lnTo>
                    <a:pt x="0" y="28225"/>
                  </a:lnTo>
                  <a:cubicBezTo>
                    <a:pt x="0" y="20739"/>
                    <a:pt x="2974" y="13560"/>
                    <a:pt x="8267" y="8267"/>
                  </a:cubicBezTo>
                  <a:cubicBezTo>
                    <a:pt x="13560" y="2974"/>
                    <a:pt x="20739" y="0"/>
                    <a:pt x="28225"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5" id="5"/>
            <p:cNvSpPr txBox="true"/>
            <p:nvPr/>
          </p:nvSpPr>
          <p:spPr>
            <a:xfrm>
              <a:off x="0" y="-28575"/>
              <a:ext cx="3684338" cy="166285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01635" y="3055544"/>
            <a:ext cx="11084729" cy="4794647"/>
          </a:xfrm>
          <a:prstGeom prst="rect">
            <a:avLst/>
          </a:prstGeom>
        </p:spPr>
        <p:txBody>
          <a:bodyPr anchor="t" rtlCol="false" tIns="0" lIns="0" bIns="0" rIns="0">
            <a:spAutoFit/>
          </a:bodyPr>
          <a:lstStyle/>
          <a:p>
            <a:pPr algn="ctr">
              <a:lnSpc>
                <a:spcPts val="3499"/>
              </a:lnSpc>
            </a:pPr>
            <a:r>
              <a:rPr lang="en-US" sz="2499" b="true">
                <a:solidFill>
                  <a:srgbClr val="000000"/>
                </a:solidFill>
                <a:latin typeface="TT Norms Bold"/>
                <a:ea typeface="TT Norms Bold"/>
                <a:cs typeface="TT Norms Bold"/>
                <a:sym typeface="TT Norms Bold"/>
              </a:rPr>
              <a:t> 🧭 How to Use the Website – Step-by-Step Guide</a:t>
            </a:r>
          </a:p>
          <a:p>
            <a:pPr algn="ctr">
              <a:lnSpc>
                <a:spcPts val="3499"/>
              </a:lnSpc>
            </a:pPr>
          </a:p>
          <a:p>
            <a:pPr algn="ctr">
              <a:lnSpc>
                <a:spcPts val="3499"/>
              </a:lnSpc>
            </a:pPr>
            <a:r>
              <a:rPr lang="en-US" sz="2499" b="true">
                <a:solidFill>
                  <a:srgbClr val="000000"/>
                </a:solidFill>
                <a:latin typeface="TT Norms Bold"/>
                <a:ea typeface="TT Norms Bold"/>
                <a:cs typeface="TT Norms Bold"/>
                <a:sym typeface="TT Norms Bold"/>
              </a:rPr>
              <a:t>1. When you first access the website, you’ll land on the Home Page.</a:t>
            </a:r>
          </a:p>
          <a:p>
            <a:pPr algn="ctr">
              <a:lnSpc>
                <a:spcPts val="3499"/>
              </a:lnSpc>
            </a:pPr>
            <a:r>
              <a:rPr lang="en-US" sz="2499" b="true">
                <a:solidFill>
                  <a:srgbClr val="000000"/>
                </a:solidFill>
                <a:latin typeface="TT Norms Bold"/>
                <a:ea typeface="TT Norms Bold"/>
                <a:cs typeface="TT Norms Bold"/>
                <a:sym typeface="TT Norms Bold"/>
              </a:rPr>
              <a:t>2. Click on the "Explore Event" button to begin.</a:t>
            </a:r>
          </a:p>
          <a:p>
            <a:pPr algn="ctr">
              <a:lnSpc>
                <a:spcPts val="3499"/>
              </a:lnSpc>
            </a:pPr>
            <a:r>
              <a:rPr lang="en-US" sz="2499" b="true">
                <a:solidFill>
                  <a:srgbClr val="000000"/>
                </a:solidFill>
                <a:latin typeface="TT Norms Bold"/>
                <a:ea typeface="TT Norms Bold"/>
                <a:cs typeface="TT Norms Bold"/>
                <a:sym typeface="TT Norms Bold"/>
              </a:rPr>
              <a:t>3. You’ll be redirected to the Login Page.</a:t>
            </a:r>
          </a:p>
          <a:p>
            <a:pPr algn="ctr">
              <a:lnSpc>
                <a:spcPts val="3499"/>
              </a:lnSpc>
            </a:pPr>
            <a:r>
              <a:rPr lang="en-US" sz="2499" b="true">
                <a:solidFill>
                  <a:srgbClr val="000000"/>
                </a:solidFill>
                <a:latin typeface="TT Norms Bold"/>
                <a:ea typeface="TT Norms Bold"/>
                <a:cs typeface="TT Norms Bold"/>
                <a:sym typeface="TT Norms Bold"/>
              </a:rPr>
              <a:t>4. Enter the username and password provided in the previous slide.</a:t>
            </a:r>
          </a:p>
          <a:p>
            <a:pPr algn="ctr">
              <a:lnSpc>
                <a:spcPts val="3499"/>
              </a:lnSpc>
            </a:pPr>
            <a:r>
              <a:rPr lang="en-US" sz="2499" b="true">
                <a:solidFill>
                  <a:srgbClr val="000000"/>
                </a:solidFill>
                <a:latin typeface="TT Norms Bold"/>
                <a:ea typeface="TT Norms Bold"/>
                <a:cs typeface="TT Norms Bold"/>
                <a:sym typeface="TT Norms Bold"/>
              </a:rPr>
              <a:t>5. After logging in successfully, you’ll be taken back to the Home Page.</a:t>
            </a:r>
          </a:p>
          <a:p>
            <a:pPr algn="ctr">
              <a:lnSpc>
                <a:spcPts val="3499"/>
              </a:lnSpc>
            </a:pPr>
            <a:r>
              <a:rPr lang="en-US" sz="2499" b="true">
                <a:solidFill>
                  <a:srgbClr val="000000"/>
                </a:solidFill>
                <a:latin typeface="TT Norms Bold"/>
                <a:ea typeface="TT Norms Bold"/>
                <a:cs typeface="TT Norms Bold"/>
                <a:sym typeface="TT Norms Bold"/>
              </a:rPr>
              <a:t>6. Next, navigate to the Register page from the navigation bar.</a:t>
            </a:r>
          </a:p>
          <a:p>
            <a:pPr algn="ctr">
              <a:lnSpc>
                <a:spcPts val="3499"/>
              </a:lnSpc>
            </a:pPr>
            <a:r>
              <a:rPr lang="en-US" sz="2499" b="true">
                <a:solidFill>
                  <a:srgbClr val="000000"/>
                </a:solidFill>
                <a:latin typeface="TT Norms Bold"/>
                <a:ea typeface="TT Norms Bold"/>
                <a:cs typeface="TT Norms Bold"/>
                <a:sym typeface="TT Norms Bold"/>
              </a:rPr>
              <a:t>7. Fill in the registration form with your event details and submit it.</a:t>
            </a:r>
          </a:p>
          <a:p>
            <a:pPr algn="ctr">
              <a:lnSpc>
                <a:spcPts val="3499"/>
              </a:lnSpc>
            </a:pPr>
            <a:r>
              <a:rPr lang="en-US" sz="2499" b="true">
                <a:solidFill>
                  <a:srgbClr val="000000"/>
                </a:solidFill>
                <a:latin typeface="TT Norms Bold"/>
                <a:ea typeface="TT Norms Bold"/>
                <a:cs typeface="TT Norms Bold"/>
                <a:sym typeface="TT Norms Bold"/>
              </a:rPr>
              <a:t>8. A "Registration Successful" pop-up will appear to confirm your booking.</a:t>
            </a:r>
          </a:p>
          <a:p>
            <a:pPr algn="ctr">
              <a:lnSpc>
                <a:spcPts val="3499"/>
              </a:lnSpc>
            </a:pPr>
            <a:r>
              <a:rPr lang="en-US" sz="2499" b="true">
                <a:solidFill>
                  <a:srgbClr val="000000"/>
                </a:solidFill>
                <a:latin typeface="TT Norms Bold"/>
                <a:ea typeface="TT Norms Bold"/>
                <a:cs typeface="TT Norms Bold"/>
                <a:sym typeface="TT Norms Bold"/>
              </a:rPr>
              <a:t>9. Finally, go to the Events page — you’ll see your booked event listed there.</a:t>
            </a:r>
          </a:p>
        </p:txBody>
      </p:sp>
      <p:grpSp>
        <p:nvGrpSpPr>
          <p:cNvPr name="Group 7" id="7"/>
          <p:cNvGrpSpPr/>
          <p:nvPr/>
        </p:nvGrpSpPr>
        <p:grpSpPr>
          <a:xfrm rot="0">
            <a:off x="13436388" y="1255357"/>
            <a:ext cx="1387070" cy="557880"/>
            <a:chOff x="0" y="0"/>
            <a:chExt cx="365319" cy="146931"/>
          </a:xfrm>
        </p:grpSpPr>
        <p:sp>
          <p:nvSpPr>
            <p:cNvPr name="Freeform 8" id="8"/>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9" id="9"/>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697478"/>
            <a:ext cx="1387070" cy="557880"/>
            <a:chOff x="0" y="0"/>
            <a:chExt cx="365319" cy="146931"/>
          </a:xfrm>
        </p:grpSpPr>
        <p:sp>
          <p:nvSpPr>
            <p:cNvPr name="Freeform 11" id="11"/>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2" id="12"/>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293785" y="1255357"/>
            <a:ext cx="1387070" cy="557880"/>
            <a:chOff x="0" y="0"/>
            <a:chExt cx="365319" cy="146931"/>
          </a:xfrm>
        </p:grpSpPr>
        <p:sp>
          <p:nvSpPr>
            <p:cNvPr name="Freeform 14" id="14"/>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5" id="15"/>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92676" y="470820"/>
            <a:ext cx="1387070" cy="557880"/>
            <a:chOff x="0" y="0"/>
            <a:chExt cx="365319" cy="146931"/>
          </a:xfrm>
        </p:grpSpPr>
        <p:sp>
          <p:nvSpPr>
            <p:cNvPr name="Freeform 17" id="17"/>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8" id="18"/>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spTree>
  </p:cSld>
  <p:clrMapOvr>
    <a:masterClrMapping/>
  </p:clrMapOvr>
  <p:transition spd="med">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521327" y="2005825"/>
            <a:ext cx="828958" cy="870090"/>
          </a:xfrm>
          <a:custGeom>
            <a:avLst/>
            <a:gdLst/>
            <a:ahLst/>
            <a:cxnLst/>
            <a:rect r="r" b="b" t="t" l="l"/>
            <a:pathLst>
              <a:path h="870090" w="828958">
                <a:moveTo>
                  <a:pt x="0" y="0"/>
                </a:moveTo>
                <a:lnTo>
                  <a:pt x="828958" y="0"/>
                </a:lnTo>
                <a:lnTo>
                  <a:pt x="828958" y="870089"/>
                </a:lnTo>
                <a:lnTo>
                  <a:pt x="0" y="8700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21911" y="2775909"/>
            <a:ext cx="14244177" cy="3944608"/>
          </a:xfrm>
          <a:prstGeom prst="rect">
            <a:avLst/>
          </a:prstGeom>
        </p:spPr>
        <p:txBody>
          <a:bodyPr anchor="t" rtlCol="false" tIns="0" lIns="0" bIns="0" rIns="0">
            <a:spAutoFit/>
          </a:bodyPr>
          <a:lstStyle/>
          <a:p>
            <a:pPr algn="ctr">
              <a:lnSpc>
                <a:spcPts val="29097"/>
              </a:lnSpc>
            </a:pPr>
            <a:r>
              <a:rPr lang="en-US" sz="20783">
                <a:solidFill>
                  <a:srgbClr val="00FCA8"/>
                </a:solidFill>
                <a:latin typeface="Impact"/>
                <a:ea typeface="Impact"/>
                <a:cs typeface="Impact"/>
                <a:sym typeface="Impact"/>
              </a:rPr>
              <a:t>THANK YOU</a:t>
            </a:r>
          </a:p>
        </p:txBody>
      </p:sp>
      <p:sp>
        <p:nvSpPr>
          <p:cNvPr name="TextBox 5" id="5"/>
          <p:cNvSpPr txBox="true"/>
          <p:nvPr/>
        </p:nvSpPr>
        <p:spPr>
          <a:xfrm rot="0">
            <a:off x="7080025" y="2142961"/>
            <a:ext cx="4686648" cy="538631"/>
          </a:xfrm>
          <a:prstGeom prst="rect">
            <a:avLst/>
          </a:prstGeom>
        </p:spPr>
        <p:txBody>
          <a:bodyPr anchor="t" rtlCol="false" tIns="0" lIns="0" bIns="0" rIns="0">
            <a:spAutoFit/>
          </a:bodyPr>
          <a:lstStyle/>
          <a:p>
            <a:pPr algn="r">
              <a:lnSpc>
                <a:spcPts val="4434"/>
              </a:lnSpc>
            </a:pPr>
            <a:r>
              <a:rPr lang="en-US" b="true" sz="3167">
                <a:solidFill>
                  <a:srgbClr val="1CDAFF"/>
                </a:solidFill>
                <a:latin typeface="TT Norms Bold"/>
                <a:ea typeface="TT Norms Bold"/>
                <a:cs typeface="TT Norms Bold"/>
                <a:sym typeface="TT Norms Bold"/>
              </a:rPr>
              <a:t>ERWYN &amp; EDMOND</a:t>
            </a:r>
          </a:p>
        </p:txBody>
      </p:sp>
    </p:spTree>
  </p:cSld>
  <p:clrMapOvr>
    <a:masterClrMapping/>
  </p:clrMapOvr>
  <p:transition spd="med">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63959" y="3762375"/>
            <a:ext cx="17760083" cy="2295525"/>
          </a:xfrm>
          <a:prstGeom prst="rect">
            <a:avLst/>
          </a:prstGeom>
        </p:spPr>
        <p:txBody>
          <a:bodyPr anchor="t" rtlCol="false" tIns="0" lIns="0" bIns="0" rIns="0">
            <a:spAutoFit/>
          </a:bodyPr>
          <a:lstStyle/>
          <a:p>
            <a:pPr algn="ctr">
              <a:lnSpc>
                <a:spcPts val="16800"/>
              </a:lnSpc>
            </a:pPr>
            <a:r>
              <a:rPr lang="en-US" sz="12000">
                <a:solidFill>
                  <a:srgbClr val="00FCA8"/>
                </a:solidFill>
                <a:latin typeface="Impact"/>
                <a:ea typeface="Impact"/>
                <a:cs typeface="Impact"/>
                <a:sym typeface="Impact"/>
              </a:rPr>
              <a:t>🎓EVENT MANAGEMENT SYSTEM</a:t>
            </a:r>
          </a:p>
        </p:txBody>
      </p:sp>
      <p:sp>
        <p:nvSpPr>
          <p:cNvPr name="TextBox 3" id="3"/>
          <p:cNvSpPr txBox="true"/>
          <p:nvPr/>
        </p:nvSpPr>
        <p:spPr>
          <a:xfrm rot="0">
            <a:off x="10812709" y="5675507"/>
            <a:ext cx="6041698" cy="679062"/>
          </a:xfrm>
          <a:prstGeom prst="rect">
            <a:avLst/>
          </a:prstGeom>
        </p:spPr>
        <p:txBody>
          <a:bodyPr anchor="t" rtlCol="false" tIns="0" lIns="0" bIns="0" rIns="0">
            <a:spAutoFit/>
          </a:bodyPr>
          <a:lstStyle/>
          <a:p>
            <a:pPr algn="ctr">
              <a:lnSpc>
                <a:spcPts val="5504"/>
              </a:lnSpc>
            </a:pPr>
            <a:r>
              <a:rPr lang="en-US" b="true" sz="3931" spc="542">
                <a:solidFill>
                  <a:srgbClr val="1CDAFF"/>
                </a:solidFill>
                <a:latin typeface="TT Norms Bold"/>
                <a:ea typeface="TT Norms Bold"/>
                <a:cs typeface="TT Norms Bold"/>
                <a:sym typeface="TT Norms Bold"/>
              </a:rPr>
              <a:t>BY TEAM ET</a:t>
            </a:r>
          </a:p>
        </p:txBody>
      </p:sp>
      <p:grpSp>
        <p:nvGrpSpPr>
          <p:cNvPr name="Group 4" id="4"/>
          <p:cNvGrpSpPr/>
          <p:nvPr/>
        </p:nvGrpSpPr>
        <p:grpSpPr>
          <a:xfrm rot="0">
            <a:off x="6733359" y="2985978"/>
            <a:ext cx="5515606" cy="870090"/>
            <a:chOff x="0" y="0"/>
            <a:chExt cx="7354142" cy="1160119"/>
          </a:xfrm>
        </p:grpSpPr>
        <p:sp>
          <p:nvSpPr>
            <p:cNvPr name="Freeform 5" id="5"/>
            <p:cNvSpPr/>
            <p:nvPr/>
          </p:nvSpPr>
          <p:spPr>
            <a:xfrm flipH="false" flipV="false" rot="0">
              <a:off x="0" y="0"/>
              <a:ext cx="1105277" cy="1160119"/>
            </a:xfrm>
            <a:custGeom>
              <a:avLst/>
              <a:gdLst/>
              <a:ahLst/>
              <a:cxnLst/>
              <a:rect r="r" b="b" t="t" l="l"/>
              <a:pathLst>
                <a:path h="1160119" w="1105277">
                  <a:moveTo>
                    <a:pt x="0" y="0"/>
                  </a:moveTo>
                  <a:lnTo>
                    <a:pt x="1105277" y="0"/>
                  </a:lnTo>
                  <a:lnTo>
                    <a:pt x="1105277" y="1160119"/>
                  </a:lnTo>
                  <a:lnTo>
                    <a:pt x="0" y="11601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05277" y="201898"/>
              <a:ext cx="6248864" cy="699173"/>
            </a:xfrm>
            <a:prstGeom prst="rect">
              <a:avLst/>
            </a:prstGeom>
          </p:spPr>
          <p:txBody>
            <a:bodyPr anchor="t" rtlCol="false" tIns="0" lIns="0" bIns="0" rIns="0">
              <a:spAutoFit/>
            </a:bodyPr>
            <a:lstStyle/>
            <a:p>
              <a:pPr algn="l">
                <a:lnSpc>
                  <a:spcPts val="4434"/>
                </a:lnSpc>
              </a:pPr>
              <a:r>
                <a:rPr lang="en-US" sz="3167" b="true">
                  <a:solidFill>
                    <a:srgbClr val="1CDAFF"/>
                  </a:solidFill>
                  <a:latin typeface="TT Norms Bold"/>
                  <a:ea typeface="TT Norms Bold"/>
                  <a:cs typeface="TT Norms Bold"/>
                  <a:sym typeface="TT Norms Bold"/>
                </a:rPr>
                <a:t>ERWYN &amp; EDMOND</a:t>
              </a:r>
            </a:p>
          </p:txBody>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856683" y="504825"/>
            <a:ext cx="14574634" cy="2605126"/>
          </a:xfrm>
          <a:prstGeom prst="rect">
            <a:avLst/>
          </a:prstGeom>
        </p:spPr>
        <p:txBody>
          <a:bodyPr anchor="t" rtlCol="false" tIns="0" lIns="0" bIns="0" rIns="0">
            <a:spAutoFit/>
          </a:bodyPr>
          <a:lstStyle/>
          <a:p>
            <a:pPr algn="ctr">
              <a:lnSpc>
                <a:spcPts val="19160"/>
              </a:lnSpc>
            </a:pPr>
            <a:r>
              <a:rPr lang="en-US" sz="13685" spc="2463">
                <a:solidFill>
                  <a:srgbClr val="FFFFFF"/>
                </a:solidFill>
                <a:latin typeface="Impact"/>
                <a:ea typeface="Impact"/>
                <a:cs typeface="Impact"/>
                <a:sym typeface="Impact"/>
              </a:rPr>
              <a:t>OVERVIEW</a:t>
            </a:r>
          </a:p>
        </p:txBody>
      </p:sp>
      <p:grpSp>
        <p:nvGrpSpPr>
          <p:cNvPr name="Group 3" id="3"/>
          <p:cNvGrpSpPr/>
          <p:nvPr/>
        </p:nvGrpSpPr>
        <p:grpSpPr>
          <a:xfrm rot="0">
            <a:off x="15117739" y="1344420"/>
            <a:ext cx="724905" cy="72490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3311132"/>
            <a:ext cx="7116929" cy="842948"/>
            <a:chOff x="0" y="0"/>
            <a:chExt cx="9489239" cy="1123931"/>
          </a:xfrm>
        </p:grpSpPr>
        <p:grpSp>
          <p:nvGrpSpPr>
            <p:cNvPr name="Group 7" id="7"/>
            <p:cNvGrpSpPr/>
            <p:nvPr/>
          </p:nvGrpSpPr>
          <p:grpSpPr>
            <a:xfrm rot="0">
              <a:off x="0" y="0"/>
              <a:ext cx="9489239" cy="1123931"/>
              <a:chOff x="0" y="0"/>
              <a:chExt cx="1874418" cy="222011"/>
            </a:xfrm>
          </p:grpSpPr>
          <p:sp>
            <p:nvSpPr>
              <p:cNvPr name="Freeform 8" id="8"/>
              <p:cNvSpPr/>
              <p:nvPr/>
            </p:nvSpPr>
            <p:spPr>
              <a:xfrm flipH="false" flipV="false" rot="0">
                <a:off x="0" y="0"/>
                <a:ext cx="1874418" cy="222011"/>
              </a:xfrm>
              <a:custGeom>
                <a:avLst/>
                <a:gdLst/>
                <a:ahLst/>
                <a:cxnLst/>
                <a:rect r="r" b="b" t="t" l="l"/>
                <a:pathLst>
                  <a:path h="222011" w="1874418">
                    <a:moveTo>
                      <a:pt x="108782" y="0"/>
                    </a:moveTo>
                    <a:lnTo>
                      <a:pt x="1765636" y="0"/>
                    </a:lnTo>
                    <a:cubicBezTo>
                      <a:pt x="1825714" y="0"/>
                      <a:pt x="1874418" y="48703"/>
                      <a:pt x="1874418" y="108782"/>
                    </a:cubicBezTo>
                    <a:lnTo>
                      <a:pt x="1874418" y="113229"/>
                    </a:lnTo>
                    <a:cubicBezTo>
                      <a:pt x="1874418" y="142080"/>
                      <a:pt x="1862957" y="169749"/>
                      <a:pt x="1842556" y="190150"/>
                    </a:cubicBezTo>
                    <a:cubicBezTo>
                      <a:pt x="1822156" y="210550"/>
                      <a:pt x="1794487" y="222011"/>
                      <a:pt x="1765636" y="222011"/>
                    </a:cubicBezTo>
                    <a:lnTo>
                      <a:pt x="108782" y="222011"/>
                    </a:lnTo>
                    <a:cubicBezTo>
                      <a:pt x="79931" y="222011"/>
                      <a:pt x="52262" y="210550"/>
                      <a:pt x="31861" y="190150"/>
                    </a:cubicBezTo>
                    <a:cubicBezTo>
                      <a:pt x="11461" y="169749"/>
                      <a:pt x="0" y="142080"/>
                      <a:pt x="0" y="113229"/>
                    </a:cubicBezTo>
                    <a:lnTo>
                      <a:pt x="0" y="108782"/>
                    </a:lnTo>
                    <a:cubicBezTo>
                      <a:pt x="0" y="79931"/>
                      <a:pt x="11461" y="52262"/>
                      <a:pt x="31861" y="31861"/>
                    </a:cubicBezTo>
                    <a:cubicBezTo>
                      <a:pt x="52262" y="11461"/>
                      <a:pt x="79931" y="0"/>
                      <a:pt x="108782"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9" id="9"/>
              <p:cNvSpPr txBox="true"/>
              <p:nvPr/>
            </p:nvSpPr>
            <p:spPr>
              <a:xfrm>
                <a:off x="0" y="-28575"/>
                <a:ext cx="1874418" cy="250586"/>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07569" y="98277"/>
              <a:ext cx="6345220" cy="851178"/>
            </a:xfrm>
            <a:prstGeom prst="rect">
              <a:avLst/>
            </a:prstGeom>
          </p:spPr>
          <p:txBody>
            <a:bodyPr anchor="t" rtlCol="false" tIns="0" lIns="0" bIns="0" rIns="0">
              <a:spAutoFit/>
            </a:bodyPr>
            <a:lstStyle/>
            <a:p>
              <a:pPr algn="l">
                <a:lnSpc>
                  <a:spcPts val="5392"/>
                </a:lnSpc>
              </a:pPr>
              <a:r>
                <a:rPr lang="en-US" sz="3851" b="true">
                  <a:solidFill>
                    <a:srgbClr val="FFFFFF"/>
                  </a:solidFill>
                  <a:latin typeface="TT Norms Bold"/>
                  <a:ea typeface="TT Norms Bold"/>
                  <a:cs typeface="TT Norms Bold"/>
                  <a:sym typeface="TT Norms Bold"/>
                </a:rPr>
                <a:t>INTRODUCTION</a:t>
              </a:r>
            </a:p>
          </p:txBody>
        </p:sp>
        <p:sp>
          <p:nvSpPr>
            <p:cNvPr name="TextBox 11" id="11"/>
            <p:cNvSpPr txBox="true"/>
            <p:nvPr/>
          </p:nvSpPr>
          <p:spPr>
            <a:xfrm rot="0">
              <a:off x="6056901" y="98277"/>
              <a:ext cx="2900450" cy="847506"/>
            </a:xfrm>
            <a:prstGeom prst="rect">
              <a:avLst/>
            </a:prstGeom>
          </p:spPr>
          <p:txBody>
            <a:bodyPr anchor="t" rtlCol="false" tIns="0" lIns="0" bIns="0" rIns="0">
              <a:spAutoFit/>
            </a:bodyPr>
            <a:lstStyle/>
            <a:p>
              <a:pPr algn="r">
                <a:lnSpc>
                  <a:spcPts val="5392"/>
                </a:lnSpc>
              </a:pPr>
              <a:r>
                <a:rPr lang="en-US" b="true" sz="3851">
                  <a:solidFill>
                    <a:srgbClr val="FFFFFF"/>
                  </a:solidFill>
                  <a:latin typeface="TT Norms Bold"/>
                  <a:ea typeface="TT Norms Bold"/>
                  <a:cs typeface="TT Norms Bold"/>
                  <a:sym typeface="TT Norms Bold"/>
                </a:rPr>
                <a:t>01</a:t>
              </a:r>
            </a:p>
          </p:txBody>
        </p:sp>
      </p:grpSp>
      <p:grpSp>
        <p:nvGrpSpPr>
          <p:cNvPr name="Group 12" id="12"/>
          <p:cNvGrpSpPr/>
          <p:nvPr/>
        </p:nvGrpSpPr>
        <p:grpSpPr>
          <a:xfrm rot="0">
            <a:off x="9788510" y="4385096"/>
            <a:ext cx="7116929" cy="842948"/>
            <a:chOff x="0" y="0"/>
            <a:chExt cx="9489239" cy="1123931"/>
          </a:xfrm>
        </p:grpSpPr>
        <p:grpSp>
          <p:nvGrpSpPr>
            <p:cNvPr name="Group 13" id="13"/>
            <p:cNvGrpSpPr/>
            <p:nvPr/>
          </p:nvGrpSpPr>
          <p:grpSpPr>
            <a:xfrm rot="0">
              <a:off x="0" y="0"/>
              <a:ext cx="9489239" cy="1123931"/>
              <a:chOff x="0" y="0"/>
              <a:chExt cx="1874418" cy="222011"/>
            </a:xfrm>
          </p:grpSpPr>
          <p:sp>
            <p:nvSpPr>
              <p:cNvPr name="Freeform 14" id="14"/>
              <p:cNvSpPr/>
              <p:nvPr/>
            </p:nvSpPr>
            <p:spPr>
              <a:xfrm flipH="false" flipV="false" rot="0">
                <a:off x="0" y="0"/>
                <a:ext cx="1874418" cy="222011"/>
              </a:xfrm>
              <a:custGeom>
                <a:avLst/>
                <a:gdLst/>
                <a:ahLst/>
                <a:cxnLst/>
                <a:rect r="r" b="b" t="t" l="l"/>
                <a:pathLst>
                  <a:path h="222011" w="1874418">
                    <a:moveTo>
                      <a:pt x="108782" y="0"/>
                    </a:moveTo>
                    <a:lnTo>
                      <a:pt x="1765636" y="0"/>
                    </a:lnTo>
                    <a:cubicBezTo>
                      <a:pt x="1825714" y="0"/>
                      <a:pt x="1874418" y="48703"/>
                      <a:pt x="1874418" y="108782"/>
                    </a:cubicBezTo>
                    <a:lnTo>
                      <a:pt x="1874418" y="113229"/>
                    </a:lnTo>
                    <a:cubicBezTo>
                      <a:pt x="1874418" y="142080"/>
                      <a:pt x="1862957" y="169749"/>
                      <a:pt x="1842556" y="190150"/>
                    </a:cubicBezTo>
                    <a:cubicBezTo>
                      <a:pt x="1822156" y="210550"/>
                      <a:pt x="1794487" y="222011"/>
                      <a:pt x="1765636" y="222011"/>
                    </a:cubicBezTo>
                    <a:lnTo>
                      <a:pt x="108782" y="222011"/>
                    </a:lnTo>
                    <a:cubicBezTo>
                      <a:pt x="79931" y="222011"/>
                      <a:pt x="52262" y="210550"/>
                      <a:pt x="31861" y="190150"/>
                    </a:cubicBezTo>
                    <a:cubicBezTo>
                      <a:pt x="11461" y="169749"/>
                      <a:pt x="0" y="142080"/>
                      <a:pt x="0" y="113229"/>
                    </a:cubicBezTo>
                    <a:lnTo>
                      <a:pt x="0" y="108782"/>
                    </a:lnTo>
                    <a:cubicBezTo>
                      <a:pt x="0" y="79931"/>
                      <a:pt x="11461" y="52262"/>
                      <a:pt x="31861" y="31861"/>
                    </a:cubicBezTo>
                    <a:cubicBezTo>
                      <a:pt x="52262" y="11461"/>
                      <a:pt x="79931" y="0"/>
                      <a:pt x="108782"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5" id="15"/>
              <p:cNvSpPr txBox="true"/>
              <p:nvPr/>
            </p:nvSpPr>
            <p:spPr>
              <a:xfrm>
                <a:off x="0" y="-28575"/>
                <a:ext cx="1874418" cy="250586"/>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469728" y="98277"/>
              <a:ext cx="6345220" cy="851147"/>
            </a:xfrm>
            <a:prstGeom prst="rect">
              <a:avLst/>
            </a:prstGeom>
          </p:spPr>
          <p:txBody>
            <a:bodyPr anchor="t" rtlCol="false" tIns="0" lIns="0" bIns="0" rIns="0">
              <a:spAutoFit/>
            </a:bodyPr>
            <a:lstStyle/>
            <a:p>
              <a:pPr algn="l">
                <a:lnSpc>
                  <a:spcPts val="5392"/>
                </a:lnSpc>
              </a:pPr>
              <a:r>
                <a:rPr lang="en-US" sz="3851" b="true">
                  <a:solidFill>
                    <a:srgbClr val="FFFFFF"/>
                  </a:solidFill>
                  <a:latin typeface="TT Norms Bold"/>
                  <a:ea typeface="TT Norms Bold"/>
                  <a:cs typeface="TT Norms Bold"/>
                  <a:sym typeface="TT Norms Bold"/>
                </a:rPr>
                <a:t>STORY</a:t>
              </a:r>
            </a:p>
          </p:txBody>
        </p:sp>
        <p:sp>
          <p:nvSpPr>
            <p:cNvPr name="TextBox 17" id="17"/>
            <p:cNvSpPr txBox="true"/>
            <p:nvPr/>
          </p:nvSpPr>
          <p:spPr>
            <a:xfrm rot="0">
              <a:off x="6119060" y="98277"/>
              <a:ext cx="2900450" cy="847506"/>
            </a:xfrm>
            <a:prstGeom prst="rect">
              <a:avLst/>
            </a:prstGeom>
          </p:spPr>
          <p:txBody>
            <a:bodyPr anchor="t" rtlCol="false" tIns="0" lIns="0" bIns="0" rIns="0">
              <a:spAutoFit/>
            </a:bodyPr>
            <a:lstStyle/>
            <a:p>
              <a:pPr algn="r">
                <a:lnSpc>
                  <a:spcPts val="5392"/>
                </a:lnSpc>
              </a:pPr>
              <a:r>
                <a:rPr lang="en-US" b="true" sz="3851">
                  <a:solidFill>
                    <a:srgbClr val="FFFFFF"/>
                  </a:solidFill>
                  <a:latin typeface="TT Norms Bold"/>
                  <a:ea typeface="TT Norms Bold"/>
                  <a:cs typeface="TT Norms Bold"/>
                  <a:sym typeface="TT Norms Bold"/>
                </a:rPr>
                <a:t>02</a:t>
              </a:r>
            </a:p>
          </p:txBody>
        </p:sp>
      </p:grpSp>
      <p:grpSp>
        <p:nvGrpSpPr>
          <p:cNvPr name="Group 18" id="18"/>
          <p:cNvGrpSpPr/>
          <p:nvPr/>
        </p:nvGrpSpPr>
        <p:grpSpPr>
          <a:xfrm rot="0">
            <a:off x="1065163" y="5657353"/>
            <a:ext cx="7116929" cy="842948"/>
            <a:chOff x="0" y="0"/>
            <a:chExt cx="9489239" cy="1123931"/>
          </a:xfrm>
        </p:grpSpPr>
        <p:grpSp>
          <p:nvGrpSpPr>
            <p:cNvPr name="Group 19" id="19"/>
            <p:cNvGrpSpPr/>
            <p:nvPr/>
          </p:nvGrpSpPr>
          <p:grpSpPr>
            <a:xfrm rot="0">
              <a:off x="0" y="0"/>
              <a:ext cx="9489239" cy="1123931"/>
              <a:chOff x="0" y="0"/>
              <a:chExt cx="1874418" cy="222011"/>
            </a:xfrm>
          </p:grpSpPr>
          <p:sp>
            <p:nvSpPr>
              <p:cNvPr name="Freeform 20" id="20"/>
              <p:cNvSpPr/>
              <p:nvPr/>
            </p:nvSpPr>
            <p:spPr>
              <a:xfrm flipH="false" flipV="false" rot="0">
                <a:off x="0" y="0"/>
                <a:ext cx="1874418" cy="222011"/>
              </a:xfrm>
              <a:custGeom>
                <a:avLst/>
                <a:gdLst/>
                <a:ahLst/>
                <a:cxnLst/>
                <a:rect r="r" b="b" t="t" l="l"/>
                <a:pathLst>
                  <a:path h="222011" w="1874418">
                    <a:moveTo>
                      <a:pt x="108782" y="0"/>
                    </a:moveTo>
                    <a:lnTo>
                      <a:pt x="1765636" y="0"/>
                    </a:lnTo>
                    <a:cubicBezTo>
                      <a:pt x="1825714" y="0"/>
                      <a:pt x="1874418" y="48703"/>
                      <a:pt x="1874418" y="108782"/>
                    </a:cubicBezTo>
                    <a:lnTo>
                      <a:pt x="1874418" y="113229"/>
                    </a:lnTo>
                    <a:cubicBezTo>
                      <a:pt x="1874418" y="142080"/>
                      <a:pt x="1862957" y="169749"/>
                      <a:pt x="1842556" y="190150"/>
                    </a:cubicBezTo>
                    <a:cubicBezTo>
                      <a:pt x="1822156" y="210550"/>
                      <a:pt x="1794487" y="222011"/>
                      <a:pt x="1765636" y="222011"/>
                    </a:cubicBezTo>
                    <a:lnTo>
                      <a:pt x="108782" y="222011"/>
                    </a:lnTo>
                    <a:cubicBezTo>
                      <a:pt x="79931" y="222011"/>
                      <a:pt x="52262" y="210550"/>
                      <a:pt x="31861" y="190150"/>
                    </a:cubicBezTo>
                    <a:cubicBezTo>
                      <a:pt x="11461" y="169749"/>
                      <a:pt x="0" y="142080"/>
                      <a:pt x="0" y="113229"/>
                    </a:cubicBezTo>
                    <a:lnTo>
                      <a:pt x="0" y="108782"/>
                    </a:lnTo>
                    <a:cubicBezTo>
                      <a:pt x="0" y="79931"/>
                      <a:pt x="11461" y="52262"/>
                      <a:pt x="31861" y="31861"/>
                    </a:cubicBezTo>
                    <a:cubicBezTo>
                      <a:pt x="52262" y="11461"/>
                      <a:pt x="79931" y="0"/>
                      <a:pt x="108782"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21" id="21"/>
              <p:cNvSpPr txBox="true"/>
              <p:nvPr/>
            </p:nvSpPr>
            <p:spPr>
              <a:xfrm>
                <a:off x="0" y="-28575"/>
                <a:ext cx="1874418" cy="250586"/>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31888" y="98277"/>
              <a:ext cx="6345220" cy="851147"/>
            </a:xfrm>
            <a:prstGeom prst="rect">
              <a:avLst/>
            </a:prstGeom>
          </p:spPr>
          <p:txBody>
            <a:bodyPr anchor="t" rtlCol="false" tIns="0" lIns="0" bIns="0" rIns="0">
              <a:spAutoFit/>
            </a:bodyPr>
            <a:lstStyle/>
            <a:p>
              <a:pPr algn="l">
                <a:lnSpc>
                  <a:spcPts val="5392"/>
                </a:lnSpc>
              </a:pPr>
              <a:r>
                <a:rPr lang="en-US" sz="3851" b="true">
                  <a:solidFill>
                    <a:srgbClr val="FFFFFF"/>
                  </a:solidFill>
                  <a:latin typeface="TT Norms Bold"/>
                  <a:ea typeface="TT Norms Bold"/>
                  <a:cs typeface="TT Norms Bold"/>
                  <a:sym typeface="TT Norms Bold"/>
                </a:rPr>
                <a:t>TARGET USER</a:t>
              </a:r>
            </a:p>
          </p:txBody>
        </p:sp>
        <p:sp>
          <p:nvSpPr>
            <p:cNvPr name="TextBox 23" id="23"/>
            <p:cNvSpPr txBox="true"/>
            <p:nvPr/>
          </p:nvSpPr>
          <p:spPr>
            <a:xfrm rot="0">
              <a:off x="6181220" y="98277"/>
              <a:ext cx="2900450" cy="847506"/>
            </a:xfrm>
            <a:prstGeom prst="rect">
              <a:avLst/>
            </a:prstGeom>
          </p:spPr>
          <p:txBody>
            <a:bodyPr anchor="t" rtlCol="false" tIns="0" lIns="0" bIns="0" rIns="0">
              <a:spAutoFit/>
            </a:bodyPr>
            <a:lstStyle/>
            <a:p>
              <a:pPr algn="r">
                <a:lnSpc>
                  <a:spcPts val="5392"/>
                </a:lnSpc>
              </a:pPr>
              <a:r>
                <a:rPr lang="en-US" b="true" sz="3851">
                  <a:solidFill>
                    <a:srgbClr val="FFFFFF"/>
                  </a:solidFill>
                  <a:latin typeface="TT Norms Bold"/>
                  <a:ea typeface="TT Norms Bold"/>
                  <a:cs typeface="TT Norms Bold"/>
                  <a:sym typeface="TT Norms Bold"/>
                </a:rPr>
                <a:t>03</a:t>
              </a:r>
            </a:p>
          </p:txBody>
        </p:sp>
      </p:grpSp>
      <p:grpSp>
        <p:nvGrpSpPr>
          <p:cNvPr name="Group 24" id="24"/>
          <p:cNvGrpSpPr/>
          <p:nvPr/>
        </p:nvGrpSpPr>
        <p:grpSpPr>
          <a:xfrm rot="0">
            <a:off x="9788510" y="6810413"/>
            <a:ext cx="7116929" cy="842948"/>
            <a:chOff x="0" y="0"/>
            <a:chExt cx="9489239" cy="1123931"/>
          </a:xfrm>
        </p:grpSpPr>
        <p:grpSp>
          <p:nvGrpSpPr>
            <p:cNvPr name="Group 25" id="25"/>
            <p:cNvGrpSpPr/>
            <p:nvPr/>
          </p:nvGrpSpPr>
          <p:grpSpPr>
            <a:xfrm rot="0">
              <a:off x="0" y="0"/>
              <a:ext cx="9489239" cy="1123931"/>
              <a:chOff x="0" y="0"/>
              <a:chExt cx="1874418" cy="222011"/>
            </a:xfrm>
          </p:grpSpPr>
          <p:sp>
            <p:nvSpPr>
              <p:cNvPr name="Freeform 26" id="26"/>
              <p:cNvSpPr/>
              <p:nvPr/>
            </p:nvSpPr>
            <p:spPr>
              <a:xfrm flipH="false" flipV="false" rot="0">
                <a:off x="0" y="0"/>
                <a:ext cx="1874418" cy="222011"/>
              </a:xfrm>
              <a:custGeom>
                <a:avLst/>
                <a:gdLst/>
                <a:ahLst/>
                <a:cxnLst/>
                <a:rect r="r" b="b" t="t" l="l"/>
                <a:pathLst>
                  <a:path h="222011" w="1874418">
                    <a:moveTo>
                      <a:pt x="108782" y="0"/>
                    </a:moveTo>
                    <a:lnTo>
                      <a:pt x="1765636" y="0"/>
                    </a:lnTo>
                    <a:cubicBezTo>
                      <a:pt x="1825714" y="0"/>
                      <a:pt x="1874418" y="48703"/>
                      <a:pt x="1874418" y="108782"/>
                    </a:cubicBezTo>
                    <a:lnTo>
                      <a:pt x="1874418" y="113229"/>
                    </a:lnTo>
                    <a:cubicBezTo>
                      <a:pt x="1874418" y="142080"/>
                      <a:pt x="1862957" y="169749"/>
                      <a:pt x="1842556" y="190150"/>
                    </a:cubicBezTo>
                    <a:cubicBezTo>
                      <a:pt x="1822156" y="210550"/>
                      <a:pt x="1794487" y="222011"/>
                      <a:pt x="1765636" y="222011"/>
                    </a:cubicBezTo>
                    <a:lnTo>
                      <a:pt x="108782" y="222011"/>
                    </a:lnTo>
                    <a:cubicBezTo>
                      <a:pt x="79931" y="222011"/>
                      <a:pt x="52262" y="210550"/>
                      <a:pt x="31861" y="190150"/>
                    </a:cubicBezTo>
                    <a:cubicBezTo>
                      <a:pt x="11461" y="169749"/>
                      <a:pt x="0" y="142080"/>
                      <a:pt x="0" y="113229"/>
                    </a:cubicBezTo>
                    <a:lnTo>
                      <a:pt x="0" y="108782"/>
                    </a:lnTo>
                    <a:cubicBezTo>
                      <a:pt x="0" y="79931"/>
                      <a:pt x="11461" y="52262"/>
                      <a:pt x="31861" y="31861"/>
                    </a:cubicBezTo>
                    <a:cubicBezTo>
                      <a:pt x="52262" y="11461"/>
                      <a:pt x="79931" y="0"/>
                      <a:pt x="108782"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27" id="27"/>
              <p:cNvSpPr txBox="true"/>
              <p:nvPr/>
            </p:nvSpPr>
            <p:spPr>
              <a:xfrm>
                <a:off x="0" y="-28575"/>
                <a:ext cx="1874418" cy="250586"/>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594048" y="98277"/>
              <a:ext cx="6345220" cy="851147"/>
            </a:xfrm>
            <a:prstGeom prst="rect">
              <a:avLst/>
            </a:prstGeom>
          </p:spPr>
          <p:txBody>
            <a:bodyPr anchor="t" rtlCol="false" tIns="0" lIns="0" bIns="0" rIns="0">
              <a:spAutoFit/>
            </a:bodyPr>
            <a:lstStyle/>
            <a:p>
              <a:pPr algn="l">
                <a:lnSpc>
                  <a:spcPts val="5392"/>
                </a:lnSpc>
              </a:pPr>
              <a:r>
                <a:rPr lang="en-US" sz="3851" b="true">
                  <a:solidFill>
                    <a:srgbClr val="FFFFFF"/>
                  </a:solidFill>
                  <a:latin typeface="TT Norms Bold"/>
                  <a:ea typeface="TT Norms Bold"/>
                  <a:cs typeface="TT Norms Bold"/>
                  <a:sym typeface="TT Norms Bold"/>
                </a:rPr>
                <a:t>DEVELOPMENT</a:t>
              </a:r>
            </a:p>
          </p:txBody>
        </p:sp>
        <p:sp>
          <p:nvSpPr>
            <p:cNvPr name="TextBox 29" id="29"/>
            <p:cNvSpPr txBox="true"/>
            <p:nvPr/>
          </p:nvSpPr>
          <p:spPr>
            <a:xfrm rot="0">
              <a:off x="6243380" y="98277"/>
              <a:ext cx="2900450" cy="847458"/>
            </a:xfrm>
            <a:prstGeom prst="rect">
              <a:avLst/>
            </a:prstGeom>
          </p:spPr>
          <p:txBody>
            <a:bodyPr anchor="t" rtlCol="false" tIns="0" lIns="0" bIns="0" rIns="0">
              <a:spAutoFit/>
            </a:bodyPr>
            <a:lstStyle/>
            <a:p>
              <a:pPr algn="r">
                <a:lnSpc>
                  <a:spcPts val="5392"/>
                </a:lnSpc>
              </a:pPr>
              <a:r>
                <a:rPr lang="en-US" b="true" sz="3851">
                  <a:solidFill>
                    <a:srgbClr val="FFFFFF"/>
                  </a:solidFill>
                  <a:latin typeface="TT Norms Bold"/>
                  <a:ea typeface="TT Norms Bold"/>
                  <a:cs typeface="TT Norms Bold"/>
                  <a:sym typeface="TT Norms Bold"/>
                </a:rPr>
                <a:t>04</a:t>
              </a:r>
            </a:p>
          </p:txBody>
        </p:sp>
      </p:grpSp>
      <p:grpSp>
        <p:nvGrpSpPr>
          <p:cNvPr name="Group 30" id="30"/>
          <p:cNvGrpSpPr/>
          <p:nvPr/>
        </p:nvGrpSpPr>
        <p:grpSpPr>
          <a:xfrm rot="0">
            <a:off x="1065163" y="8052899"/>
            <a:ext cx="7116929" cy="842948"/>
            <a:chOff x="0" y="0"/>
            <a:chExt cx="9489239" cy="1123931"/>
          </a:xfrm>
        </p:grpSpPr>
        <p:grpSp>
          <p:nvGrpSpPr>
            <p:cNvPr name="Group 31" id="31"/>
            <p:cNvGrpSpPr/>
            <p:nvPr/>
          </p:nvGrpSpPr>
          <p:grpSpPr>
            <a:xfrm rot="0">
              <a:off x="0" y="0"/>
              <a:ext cx="9489239" cy="1123931"/>
              <a:chOff x="0" y="0"/>
              <a:chExt cx="1874418" cy="222011"/>
            </a:xfrm>
          </p:grpSpPr>
          <p:sp>
            <p:nvSpPr>
              <p:cNvPr name="Freeform 32" id="32"/>
              <p:cNvSpPr/>
              <p:nvPr/>
            </p:nvSpPr>
            <p:spPr>
              <a:xfrm flipH="false" flipV="false" rot="0">
                <a:off x="0" y="0"/>
                <a:ext cx="1874418" cy="222011"/>
              </a:xfrm>
              <a:custGeom>
                <a:avLst/>
                <a:gdLst/>
                <a:ahLst/>
                <a:cxnLst/>
                <a:rect r="r" b="b" t="t" l="l"/>
                <a:pathLst>
                  <a:path h="222011" w="1874418">
                    <a:moveTo>
                      <a:pt x="108782" y="0"/>
                    </a:moveTo>
                    <a:lnTo>
                      <a:pt x="1765636" y="0"/>
                    </a:lnTo>
                    <a:cubicBezTo>
                      <a:pt x="1825714" y="0"/>
                      <a:pt x="1874418" y="48703"/>
                      <a:pt x="1874418" y="108782"/>
                    </a:cubicBezTo>
                    <a:lnTo>
                      <a:pt x="1874418" y="113229"/>
                    </a:lnTo>
                    <a:cubicBezTo>
                      <a:pt x="1874418" y="142080"/>
                      <a:pt x="1862957" y="169749"/>
                      <a:pt x="1842556" y="190150"/>
                    </a:cubicBezTo>
                    <a:cubicBezTo>
                      <a:pt x="1822156" y="210550"/>
                      <a:pt x="1794487" y="222011"/>
                      <a:pt x="1765636" y="222011"/>
                    </a:cubicBezTo>
                    <a:lnTo>
                      <a:pt x="108782" y="222011"/>
                    </a:lnTo>
                    <a:cubicBezTo>
                      <a:pt x="79931" y="222011"/>
                      <a:pt x="52262" y="210550"/>
                      <a:pt x="31861" y="190150"/>
                    </a:cubicBezTo>
                    <a:cubicBezTo>
                      <a:pt x="11461" y="169749"/>
                      <a:pt x="0" y="142080"/>
                      <a:pt x="0" y="113229"/>
                    </a:cubicBezTo>
                    <a:lnTo>
                      <a:pt x="0" y="108782"/>
                    </a:lnTo>
                    <a:cubicBezTo>
                      <a:pt x="0" y="79931"/>
                      <a:pt x="11461" y="52262"/>
                      <a:pt x="31861" y="31861"/>
                    </a:cubicBezTo>
                    <a:cubicBezTo>
                      <a:pt x="52262" y="11461"/>
                      <a:pt x="79931" y="0"/>
                      <a:pt x="108782"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33" id="33"/>
              <p:cNvSpPr txBox="true"/>
              <p:nvPr/>
            </p:nvSpPr>
            <p:spPr>
              <a:xfrm>
                <a:off x="0" y="-28575"/>
                <a:ext cx="1874418" cy="250586"/>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376489" y="98277"/>
              <a:ext cx="6345220" cy="851147"/>
            </a:xfrm>
            <a:prstGeom prst="rect">
              <a:avLst/>
            </a:prstGeom>
          </p:spPr>
          <p:txBody>
            <a:bodyPr anchor="t" rtlCol="false" tIns="0" lIns="0" bIns="0" rIns="0">
              <a:spAutoFit/>
            </a:bodyPr>
            <a:lstStyle/>
            <a:p>
              <a:pPr algn="l">
                <a:lnSpc>
                  <a:spcPts val="5392"/>
                </a:lnSpc>
              </a:pPr>
              <a:r>
                <a:rPr lang="en-US" sz="3851" b="true">
                  <a:solidFill>
                    <a:srgbClr val="FFFFFF"/>
                  </a:solidFill>
                  <a:latin typeface="TT Norms Bold"/>
                  <a:ea typeface="TT Norms Bold"/>
                  <a:cs typeface="TT Norms Bold"/>
                  <a:sym typeface="TT Norms Bold"/>
                </a:rPr>
                <a:t>WHAT NEXT?</a:t>
              </a:r>
            </a:p>
          </p:txBody>
        </p:sp>
        <p:sp>
          <p:nvSpPr>
            <p:cNvPr name="TextBox 35" id="35"/>
            <p:cNvSpPr txBox="true"/>
            <p:nvPr/>
          </p:nvSpPr>
          <p:spPr>
            <a:xfrm rot="0">
              <a:off x="6025821" y="98277"/>
              <a:ext cx="2900450" cy="847458"/>
            </a:xfrm>
            <a:prstGeom prst="rect">
              <a:avLst/>
            </a:prstGeom>
          </p:spPr>
          <p:txBody>
            <a:bodyPr anchor="t" rtlCol="false" tIns="0" lIns="0" bIns="0" rIns="0">
              <a:spAutoFit/>
            </a:bodyPr>
            <a:lstStyle/>
            <a:p>
              <a:pPr algn="r">
                <a:lnSpc>
                  <a:spcPts val="5392"/>
                </a:lnSpc>
              </a:pPr>
              <a:r>
                <a:rPr lang="en-US" b="true" sz="3851">
                  <a:solidFill>
                    <a:srgbClr val="FFFFFF"/>
                  </a:solidFill>
                  <a:latin typeface="TT Norms Bold"/>
                  <a:ea typeface="TT Norms Bold"/>
                  <a:cs typeface="TT Norms Bold"/>
                  <a:sym typeface="TT Norms Bold"/>
                </a:rPr>
                <a:t>05</a:t>
              </a:r>
            </a:p>
          </p:txBody>
        </p:sp>
      </p:grpSp>
      <p:grpSp>
        <p:nvGrpSpPr>
          <p:cNvPr name="Group 36" id="36"/>
          <p:cNvGrpSpPr/>
          <p:nvPr/>
        </p:nvGrpSpPr>
        <p:grpSpPr>
          <a:xfrm rot="0">
            <a:off x="17925547" y="2385045"/>
            <a:ext cx="724905" cy="724905"/>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8781547" y="8895847"/>
            <a:ext cx="724905" cy="72490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41" id="4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362453" y="8895847"/>
            <a:ext cx="724905" cy="724905"/>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44" id="4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2186847" y="1890901"/>
            <a:ext cx="724905" cy="724905"/>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47" id="4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702711" y="666247"/>
            <a:ext cx="724905" cy="724905"/>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50" id="5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330463" y="349638"/>
            <a:ext cx="6041698" cy="679062"/>
          </a:xfrm>
          <a:prstGeom prst="rect">
            <a:avLst/>
          </a:prstGeom>
        </p:spPr>
        <p:txBody>
          <a:bodyPr anchor="t" rtlCol="false" tIns="0" lIns="0" bIns="0" rIns="0">
            <a:spAutoFit/>
          </a:bodyPr>
          <a:lstStyle/>
          <a:p>
            <a:pPr algn="ctr">
              <a:lnSpc>
                <a:spcPts val="5504"/>
              </a:lnSpc>
            </a:pPr>
            <a:r>
              <a:rPr lang="en-US" b="true" sz="3931" spc="542">
                <a:solidFill>
                  <a:srgbClr val="1CDAFF"/>
                </a:solidFill>
                <a:latin typeface="TT Norms Bold"/>
                <a:ea typeface="TT Norms Bold"/>
                <a:cs typeface="TT Norms Bold"/>
                <a:sym typeface="TT Norms Bold"/>
              </a:rPr>
              <a:t> TEAM ET</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61906" y="0"/>
            <a:ext cx="11555751" cy="10287000"/>
            <a:chOff x="0" y="0"/>
            <a:chExt cx="3043490" cy="2709333"/>
          </a:xfrm>
        </p:grpSpPr>
        <p:sp>
          <p:nvSpPr>
            <p:cNvPr name="Freeform 3" id="3"/>
            <p:cNvSpPr/>
            <p:nvPr/>
          </p:nvSpPr>
          <p:spPr>
            <a:xfrm flipH="false" flipV="false" rot="0">
              <a:off x="0" y="0"/>
              <a:ext cx="3043490" cy="2709333"/>
            </a:xfrm>
            <a:custGeom>
              <a:avLst/>
              <a:gdLst/>
              <a:ahLst/>
              <a:cxnLst/>
              <a:rect r="r" b="b" t="t" l="l"/>
              <a:pathLst>
                <a:path h="2709333" w="3043490">
                  <a:moveTo>
                    <a:pt x="34168" y="0"/>
                  </a:moveTo>
                  <a:lnTo>
                    <a:pt x="3009322" y="0"/>
                  </a:lnTo>
                  <a:cubicBezTo>
                    <a:pt x="3028192" y="0"/>
                    <a:pt x="3043490" y="15298"/>
                    <a:pt x="3043490" y="34168"/>
                  </a:cubicBezTo>
                  <a:lnTo>
                    <a:pt x="3043490" y="2675165"/>
                  </a:lnTo>
                  <a:cubicBezTo>
                    <a:pt x="3043490" y="2684227"/>
                    <a:pt x="3039890" y="2692918"/>
                    <a:pt x="3033482" y="2699326"/>
                  </a:cubicBezTo>
                  <a:cubicBezTo>
                    <a:pt x="3027075" y="2705733"/>
                    <a:pt x="3018384" y="2709333"/>
                    <a:pt x="3009322" y="2709333"/>
                  </a:cubicBezTo>
                  <a:lnTo>
                    <a:pt x="34168" y="2709333"/>
                  </a:lnTo>
                  <a:cubicBezTo>
                    <a:pt x="15298" y="2709333"/>
                    <a:pt x="0" y="2694036"/>
                    <a:pt x="0" y="2675165"/>
                  </a:cubicBezTo>
                  <a:lnTo>
                    <a:pt x="0" y="34168"/>
                  </a:lnTo>
                  <a:cubicBezTo>
                    <a:pt x="0" y="25106"/>
                    <a:pt x="3600" y="16415"/>
                    <a:pt x="10008" y="10008"/>
                  </a:cubicBezTo>
                  <a:cubicBezTo>
                    <a:pt x="16415" y="3600"/>
                    <a:pt x="25106" y="0"/>
                    <a:pt x="34168" y="0"/>
                  </a:cubicBezTo>
                  <a:close/>
                </a:path>
              </a:pathLst>
            </a:custGeom>
            <a:solidFill>
              <a:srgbClr val="000000"/>
            </a:solidFill>
          </p:spPr>
        </p:sp>
        <p:sp>
          <p:nvSpPr>
            <p:cNvPr name="TextBox 4" id="4"/>
            <p:cNvSpPr txBox="true"/>
            <p:nvPr/>
          </p:nvSpPr>
          <p:spPr>
            <a:xfrm>
              <a:off x="0" y="-28575"/>
              <a:ext cx="3043490" cy="27379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783000" y="4065731"/>
            <a:ext cx="2876120" cy="3330535"/>
            <a:chOff x="0" y="0"/>
            <a:chExt cx="812800" cy="941219"/>
          </a:xfrm>
        </p:grpSpPr>
        <p:sp>
          <p:nvSpPr>
            <p:cNvPr name="Freeform 6" id="6"/>
            <p:cNvSpPr/>
            <p:nvPr/>
          </p:nvSpPr>
          <p:spPr>
            <a:xfrm flipH="false" flipV="false" rot="0">
              <a:off x="0" y="0"/>
              <a:ext cx="812800" cy="941219"/>
            </a:xfrm>
            <a:custGeom>
              <a:avLst/>
              <a:gdLst/>
              <a:ahLst/>
              <a:cxnLst/>
              <a:rect r="r" b="b" t="t" l="l"/>
              <a:pathLst>
                <a:path h="941219" w="812800">
                  <a:moveTo>
                    <a:pt x="223419" y="0"/>
                  </a:moveTo>
                  <a:lnTo>
                    <a:pt x="589381" y="0"/>
                  </a:lnTo>
                  <a:cubicBezTo>
                    <a:pt x="648636" y="0"/>
                    <a:pt x="705463" y="23539"/>
                    <a:pt x="747362" y="65438"/>
                  </a:cubicBezTo>
                  <a:cubicBezTo>
                    <a:pt x="789261" y="107337"/>
                    <a:pt x="812800" y="164164"/>
                    <a:pt x="812800" y="223419"/>
                  </a:cubicBezTo>
                  <a:lnTo>
                    <a:pt x="812800" y="717800"/>
                  </a:lnTo>
                  <a:cubicBezTo>
                    <a:pt x="812800" y="777055"/>
                    <a:pt x="789261" y="833882"/>
                    <a:pt x="747362" y="875781"/>
                  </a:cubicBezTo>
                  <a:cubicBezTo>
                    <a:pt x="705463" y="917680"/>
                    <a:pt x="648636" y="941219"/>
                    <a:pt x="589381" y="941219"/>
                  </a:cubicBezTo>
                  <a:lnTo>
                    <a:pt x="223419" y="941219"/>
                  </a:lnTo>
                  <a:cubicBezTo>
                    <a:pt x="164164" y="941219"/>
                    <a:pt x="107337" y="917680"/>
                    <a:pt x="65438" y="875781"/>
                  </a:cubicBezTo>
                  <a:cubicBezTo>
                    <a:pt x="23539" y="833882"/>
                    <a:pt x="0" y="777055"/>
                    <a:pt x="0" y="717800"/>
                  </a:cubicBezTo>
                  <a:lnTo>
                    <a:pt x="0" y="223419"/>
                  </a:lnTo>
                  <a:cubicBezTo>
                    <a:pt x="0" y="164164"/>
                    <a:pt x="23539" y="107337"/>
                    <a:pt x="65438" y="65438"/>
                  </a:cubicBezTo>
                  <a:cubicBezTo>
                    <a:pt x="107337" y="23539"/>
                    <a:pt x="164164" y="0"/>
                    <a:pt x="223419" y="0"/>
                  </a:cubicBezTo>
                  <a:close/>
                </a:path>
              </a:pathLst>
            </a:custGeom>
            <a:blipFill>
              <a:blip r:embed="rId2"/>
              <a:stretch>
                <a:fillRect l="0" t="-7570" r="0" b="-7570"/>
              </a:stretch>
            </a:blipFill>
          </p:spPr>
        </p:sp>
      </p:grpSp>
      <p:grpSp>
        <p:nvGrpSpPr>
          <p:cNvPr name="Group 7" id="7"/>
          <p:cNvGrpSpPr/>
          <p:nvPr/>
        </p:nvGrpSpPr>
        <p:grpSpPr>
          <a:xfrm rot="0">
            <a:off x="7768371" y="1361509"/>
            <a:ext cx="931680" cy="817618"/>
            <a:chOff x="0" y="0"/>
            <a:chExt cx="245381" cy="215340"/>
          </a:xfrm>
        </p:grpSpPr>
        <p:sp>
          <p:nvSpPr>
            <p:cNvPr name="Freeform 8" id="8"/>
            <p:cNvSpPr/>
            <p:nvPr/>
          </p:nvSpPr>
          <p:spPr>
            <a:xfrm flipH="false" flipV="false" rot="0">
              <a:off x="0" y="0"/>
              <a:ext cx="245381" cy="215340"/>
            </a:xfrm>
            <a:custGeom>
              <a:avLst/>
              <a:gdLst/>
              <a:ahLst/>
              <a:cxnLst/>
              <a:rect r="r" b="b" t="t" l="l"/>
              <a:pathLst>
                <a:path h="215340" w="245381">
                  <a:moveTo>
                    <a:pt x="107670" y="0"/>
                  </a:moveTo>
                  <a:lnTo>
                    <a:pt x="137711" y="0"/>
                  </a:lnTo>
                  <a:cubicBezTo>
                    <a:pt x="166267" y="0"/>
                    <a:pt x="193653" y="11344"/>
                    <a:pt x="213845" y="31536"/>
                  </a:cubicBezTo>
                  <a:cubicBezTo>
                    <a:pt x="234037" y="51728"/>
                    <a:pt x="245381" y="79114"/>
                    <a:pt x="245381" y="107670"/>
                  </a:cubicBezTo>
                  <a:lnTo>
                    <a:pt x="245381" y="107670"/>
                  </a:lnTo>
                  <a:cubicBezTo>
                    <a:pt x="245381" y="167134"/>
                    <a:pt x="197175" y="215340"/>
                    <a:pt x="137711" y="215340"/>
                  </a:cubicBezTo>
                  <a:lnTo>
                    <a:pt x="107670" y="215340"/>
                  </a:lnTo>
                  <a:cubicBezTo>
                    <a:pt x="48205" y="215340"/>
                    <a:pt x="0" y="167134"/>
                    <a:pt x="0" y="107670"/>
                  </a:cubicBezTo>
                  <a:lnTo>
                    <a:pt x="0" y="107670"/>
                  </a:lnTo>
                  <a:cubicBezTo>
                    <a:pt x="0" y="48205"/>
                    <a:pt x="48205" y="0"/>
                    <a:pt x="107670"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9" id="9"/>
            <p:cNvSpPr txBox="true"/>
            <p:nvPr/>
          </p:nvSpPr>
          <p:spPr>
            <a:xfrm>
              <a:off x="0" y="-28575"/>
              <a:ext cx="245381" cy="24391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221290" y="2759529"/>
            <a:ext cx="1141886" cy="817618"/>
            <a:chOff x="0" y="0"/>
            <a:chExt cx="300744" cy="215340"/>
          </a:xfrm>
        </p:grpSpPr>
        <p:sp>
          <p:nvSpPr>
            <p:cNvPr name="Freeform 11" id="11"/>
            <p:cNvSpPr/>
            <p:nvPr/>
          </p:nvSpPr>
          <p:spPr>
            <a:xfrm flipH="false" flipV="false" rot="0">
              <a:off x="0" y="0"/>
              <a:ext cx="300744" cy="215340"/>
            </a:xfrm>
            <a:custGeom>
              <a:avLst/>
              <a:gdLst/>
              <a:ahLst/>
              <a:cxnLst/>
              <a:rect r="r" b="b" t="t" l="l"/>
              <a:pathLst>
                <a:path h="215340" w="300744">
                  <a:moveTo>
                    <a:pt x="107670" y="0"/>
                  </a:moveTo>
                  <a:lnTo>
                    <a:pt x="193074" y="0"/>
                  </a:lnTo>
                  <a:cubicBezTo>
                    <a:pt x="221630" y="0"/>
                    <a:pt x="249016" y="11344"/>
                    <a:pt x="269208" y="31536"/>
                  </a:cubicBezTo>
                  <a:cubicBezTo>
                    <a:pt x="289400" y="51728"/>
                    <a:pt x="300744" y="79114"/>
                    <a:pt x="300744" y="107670"/>
                  </a:cubicBezTo>
                  <a:lnTo>
                    <a:pt x="300744" y="107670"/>
                  </a:lnTo>
                  <a:cubicBezTo>
                    <a:pt x="300744" y="167134"/>
                    <a:pt x="252538" y="215340"/>
                    <a:pt x="193074" y="215340"/>
                  </a:cubicBezTo>
                  <a:lnTo>
                    <a:pt x="107670" y="215340"/>
                  </a:lnTo>
                  <a:cubicBezTo>
                    <a:pt x="48205" y="215340"/>
                    <a:pt x="0" y="167134"/>
                    <a:pt x="0" y="107670"/>
                  </a:cubicBezTo>
                  <a:lnTo>
                    <a:pt x="0" y="107670"/>
                  </a:lnTo>
                  <a:cubicBezTo>
                    <a:pt x="0" y="48205"/>
                    <a:pt x="48205" y="0"/>
                    <a:pt x="107670"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2" id="12"/>
            <p:cNvSpPr txBox="true"/>
            <p:nvPr/>
          </p:nvSpPr>
          <p:spPr>
            <a:xfrm>
              <a:off x="0" y="-28575"/>
              <a:ext cx="300744" cy="24391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278077" y="4065731"/>
            <a:ext cx="2876120" cy="3330535"/>
            <a:chOff x="0" y="0"/>
            <a:chExt cx="812800" cy="941219"/>
          </a:xfrm>
        </p:grpSpPr>
        <p:sp>
          <p:nvSpPr>
            <p:cNvPr name="Freeform 14" id="14"/>
            <p:cNvSpPr/>
            <p:nvPr/>
          </p:nvSpPr>
          <p:spPr>
            <a:xfrm flipH="false" flipV="false" rot="0">
              <a:off x="0" y="0"/>
              <a:ext cx="812800" cy="941219"/>
            </a:xfrm>
            <a:custGeom>
              <a:avLst/>
              <a:gdLst/>
              <a:ahLst/>
              <a:cxnLst/>
              <a:rect r="r" b="b" t="t" l="l"/>
              <a:pathLst>
                <a:path h="941219" w="812800">
                  <a:moveTo>
                    <a:pt x="223419" y="0"/>
                  </a:moveTo>
                  <a:lnTo>
                    <a:pt x="589381" y="0"/>
                  </a:lnTo>
                  <a:cubicBezTo>
                    <a:pt x="648636" y="0"/>
                    <a:pt x="705463" y="23539"/>
                    <a:pt x="747362" y="65438"/>
                  </a:cubicBezTo>
                  <a:cubicBezTo>
                    <a:pt x="789261" y="107337"/>
                    <a:pt x="812800" y="164164"/>
                    <a:pt x="812800" y="223419"/>
                  </a:cubicBezTo>
                  <a:lnTo>
                    <a:pt x="812800" y="717800"/>
                  </a:lnTo>
                  <a:cubicBezTo>
                    <a:pt x="812800" y="777055"/>
                    <a:pt x="789261" y="833882"/>
                    <a:pt x="747362" y="875781"/>
                  </a:cubicBezTo>
                  <a:cubicBezTo>
                    <a:pt x="705463" y="917680"/>
                    <a:pt x="648636" y="941219"/>
                    <a:pt x="589381" y="941219"/>
                  </a:cubicBezTo>
                  <a:lnTo>
                    <a:pt x="223419" y="941219"/>
                  </a:lnTo>
                  <a:cubicBezTo>
                    <a:pt x="164164" y="941219"/>
                    <a:pt x="107337" y="917680"/>
                    <a:pt x="65438" y="875781"/>
                  </a:cubicBezTo>
                  <a:cubicBezTo>
                    <a:pt x="23539" y="833882"/>
                    <a:pt x="0" y="777055"/>
                    <a:pt x="0" y="717800"/>
                  </a:cubicBezTo>
                  <a:lnTo>
                    <a:pt x="0" y="223419"/>
                  </a:lnTo>
                  <a:cubicBezTo>
                    <a:pt x="0" y="164164"/>
                    <a:pt x="23539" y="107337"/>
                    <a:pt x="65438" y="65438"/>
                  </a:cubicBezTo>
                  <a:cubicBezTo>
                    <a:pt x="107337" y="23539"/>
                    <a:pt x="164164" y="0"/>
                    <a:pt x="223419" y="0"/>
                  </a:cubicBezTo>
                  <a:close/>
                </a:path>
              </a:pathLst>
            </a:custGeom>
            <a:blipFill>
              <a:blip r:embed="rId3"/>
              <a:stretch>
                <a:fillRect l="-18997" t="-34014" r="-44174" b="-42121"/>
              </a:stretch>
            </a:blipFill>
          </p:spPr>
        </p:sp>
      </p:grpSp>
      <p:sp>
        <p:nvSpPr>
          <p:cNvPr name="TextBox 15" id="15"/>
          <p:cNvSpPr txBox="true"/>
          <p:nvPr/>
        </p:nvSpPr>
        <p:spPr>
          <a:xfrm rot="0">
            <a:off x="1028700" y="1826703"/>
            <a:ext cx="9790086" cy="1750445"/>
          </a:xfrm>
          <a:prstGeom prst="rect">
            <a:avLst/>
          </a:prstGeom>
        </p:spPr>
        <p:txBody>
          <a:bodyPr anchor="t" rtlCol="false" tIns="0" lIns="0" bIns="0" rIns="0">
            <a:spAutoFit/>
          </a:bodyPr>
          <a:lstStyle/>
          <a:p>
            <a:pPr algn="l">
              <a:lnSpc>
                <a:spcPts val="12870"/>
              </a:lnSpc>
            </a:pPr>
            <a:r>
              <a:rPr lang="en-US" sz="9193">
                <a:solidFill>
                  <a:srgbClr val="000000"/>
                </a:solidFill>
                <a:latin typeface="Impact"/>
                <a:ea typeface="Impact"/>
                <a:cs typeface="Impact"/>
                <a:sym typeface="Impact"/>
              </a:rPr>
              <a:t>INTRODUCTION</a:t>
            </a:r>
          </a:p>
        </p:txBody>
      </p:sp>
      <p:sp>
        <p:nvSpPr>
          <p:cNvPr name="TextBox 16" id="16"/>
          <p:cNvSpPr txBox="true"/>
          <p:nvPr/>
        </p:nvSpPr>
        <p:spPr>
          <a:xfrm rot="0">
            <a:off x="260021" y="3539047"/>
            <a:ext cx="7974190" cy="4568825"/>
          </a:xfrm>
          <a:prstGeom prst="rect">
            <a:avLst/>
          </a:prstGeom>
        </p:spPr>
        <p:txBody>
          <a:bodyPr anchor="t" rtlCol="false" tIns="0" lIns="0" bIns="0" rIns="0">
            <a:spAutoFit/>
          </a:bodyPr>
          <a:lstStyle/>
          <a:p>
            <a:pPr algn="just">
              <a:lnSpc>
                <a:spcPts val="2799"/>
              </a:lnSpc>
            </a:pPr>
            <a:r>
              <a:rPr lang="en-US" sz="1999">
                <a:solidFill>
                  <a:srgbClr val="000000"/>
                </a:solidFill>
                <a:latin typeface="TT Norms"/>
                <a:ea typeface="TT Norms"/>
                <a:cs typeface="TT Norms"/>
                <a:sym typeface="TT Norms"/>
              </a:rPr>
              <a:t>The objective of our project is to develop a web-based platform that streamlines the process of organizing, registering, and checking into school events. By reducing reliance on paper-based processes, the system simplifies communication between event organizers and students, ultimately enhancing efficiency. Additionally, the platform aims to improve student participation by increasing visibility and accessibility of events. In terms of design, we adopted a modern glassmorphism user interface combined with a dark blue theme to reflect a sense of professionalism. Our focus was on creating a clean layout with intuitive navigation and ensuring mobile-friendliness to accommodate users on various devices.</a:t>
            </a:r>
          </a:p>
          <a:p>
            <a:pPr algn="just">
              <a:lnSpc>
                <a:spcPts val="2799"/>
              </a:lnSpc>
            </a:pPr>
          </a:p>
          <a:p>
            <a:pPr algn="just">
              <a:lnSpc>
                <a:spcPts val="2799"/>
              </a:lnSpc>
            </a:pPr>
          </a:p>
        </p:txBody>
      </p:sp>
      <p:sp>
        <p:nvSpPr>
          <p:cNvPr name="TextBox 17" id="17"/>
          <p:cNvSpPr txBox="true"/>
          <p:nvPr/>
        </p:nvSpPr>
        <p:spPr>
          <a:xfrm rot="0">
            <a:off x="11418942" y="3031413"/>
            <a:ext cx="4402298" cy="1034318"/>
          </a:xfrm>
          <a:prstGeom prst="rect">
            <a:avLst/>
          </a:prstGeom>
        </p:spPr>
        <p:txBody>
          <a:bodyPr anchor="t" rtlCol="false" tIns="0" lIns="0" bIns="0" rIns="0">
            <a:spAutoFit/>
          </a:bodyPr>
          <a:lstStyle/>
          <a:p>
            <a:pPr algn="ctr">
              <a:lnSpc>
                <a:spcPts val="6942"/>
              </a:lnSpc>
            </a:pPr>
            <a:r>
              <a:rPr lang="en-US" sz="6428">
                <a:solidFill>
                  <a:srgbClr val="FFFFFF"/>
                </a:solidFill>
                <a:latin typeface="Impact"/>
                <a:ea typeface="Impact"/>
                <a:cs typeface="Impact"/>
                <a:sym typeface="Impact"/>
              </a:rPr>
              <a:t>OUR TEAM</a:t>
            </a:r>
          </a:p>
        </p:txBody>
      </p:sp>
      <p:sp>
        <p:nvSpPr>
          <p:cNvPr name="TextBox 18" id="18"/>
          <p:cNvSpPr txBox="true"/>
          <p:nvPr/>
        </p:nvSpPr>
        <p:spPr>
          <a:xfrm rot="0">
            <a:off x="9714886" y="7640673"/>
            <a:ext cx="2944234" cy="498899"/>
          </a:xfrm>
          <a:prstGeom prst="rect">
            <a:avLst/>
          </a:prstGeom>
        </p:spPr>
        <p:txBody>
          <a:bodyPr anchor="t" rtlCol="false" tIns="0" lIns="0" bIns="0" rIns="0">
            <a:spAutoFit/>
          </a:bodyPr>
          <a:lstStyle/>
          <a:p>
            <a:pPr algn="ctr">
              <a:lnSpc>
                <a:spcPts val="4144"/>
              </a:lnSpc>
            </a:pPr>
            <a:r>
              <a:rPr lang="en-US" b="true" sz="2960">
                <a:solidFill>
                  <a:srgbClr val="FFFFFF"/>
                </a:solidFill>
                <a:latin typeface="TT Norms Bold"/>
                <a:ea typeface="TT Norms Bold"/>
                <a:cs typeface="TT Norms Bold"/>
                <a:sym typeface="TT Norms Bold"/>
              </a:rPr>
              <a:t>ERWYN TAN</a:t>
            </a:r>
          </a:p>
        </p:txBody>
      </p:sp>
      <p:sp>
        <p:nvSpPr>
          <p:cNvPr name="TextBox 19" id="19"/>
          <p:cNvSpPr txBox="true"/>
          <p:nvPr/>
        </p:nvSpPr>
        <p:spPr>
          <a:xfrm rot="0">
            <a:off x="9714886" y="8171887"/>
            <a:ext cx="2944234" cy="1424672"/>
          </a:xfrm>
          <a:prstGeom prst="rect">
            <a:avLst/>
          </a:prstGeom>
        </p:spPr>
        <p:txBody>
          <a:bodyPr anchor="t" rtlCol="false" tIns="0" lIns="0" bIns="0" rIns="0">
            <a:spAutoFit/>
          </a:bodyPr>
          <a:lstStyle/>
          <a:p>
            <a:pPr algn="ctr">
              <a:lnSpc>
                <a:spcPts val="2844"/>
              </a:lnSpc>
            </a:pPr>
            <a:r>
              <a:rPr lang="en-US" sz="2031">
                <a:solidFill>
                  <a:srgbClr val="FFFFFF"/>
                </a:solidFill>
                <a:latin typeface="TT Norms"/>
                <a:ea typeface="TT Norms"/>
                <a:cs typeface="TT Norms"/>
                <a:sym typeface="TT Norms"/>
              </a:rPr>
              <a:t>FRONT-END DEVELOPER</a:t>
            </a:r>
          </a:p>
          <a:p>
            <a:pPr algn="ctr">
              <a:lnSpc>
                <a:spcPts val="2844"/>
              </a:lnSpc>
            </a:pPr>
            <a:r>
              <a:rPr lang="en-US" sz="2031">
                <a:solidFill>
                  <a:srgbClr val="FFFFFF"/>
                </a:solidFill>
                <a:latin typeface="TT Norms"/>
                <a:ea typeface="TT Norms"/>
                <a:cs typeface="TT Norms"/>
                <a:sym typeface="TT Norms"/>
              </a:rPr>
              <a:t>&amp;</a:t>
            </a:r>
          </a:p>
          <a:p>
            <a:pPr algn="ctr">
              <a:lnSpc>
                <a:spcPts val="2844"/>
              </a:lnSpc>
            </a:pPr>
            <a:r>
              <a:rPr lang="en-US" sz="2031">
                <a:solidFill>
                  <a:srgbClr val="FFFFFF"/>
                </a:solidFill>
                <a:latin typeface="TT Norms"/>
                <a:ea typeface="TT Norms"/>
                <a:cs typeface="TT Norms"/>
                <a:sym typeface="TT Norms"/>
              </a:rPr>
              <a:t>CONTENT CREATOR</a:t>
            </a:r>
          </a:p>
        </p:txBody>
      </p:sp>
      <p:sp>
        <p:nvSpPr>
          <p:cNvPr name="TextBox 20" id="20"/>
          <p:cNvSpPr txBox="true"/>
          <p:nvPr/>
        </p:nvSpPr>
        <p:spPr>
          <a:xfrm rot="0">
            <a:off x="14209963" y="7640673"/>
            <a:ext cx="2944234" cy="498899"/>
          </a:xfrm>
          <a:prstGeom prst="rect">
            <a:avLst/>
          </a:prstGeom>
        </p:spPr>
        <p:txBody>
          <a:bodyPr anchor="t" rtlCol="false" tIns="0" lIns="0" bIns="0" rIns="0">
            <a:spAutoFit/>
          </a:bodyPr>
          <a:lstStyle/>
          <a:p>
            <a:pPr algn="ctr">
              <a:lnSpc>
                <a:spcPts val="4144"/>
              </a:lnSpc>
            </a:pPr>
            <a:r>
              <a:rPr lang="en-US" b="true" sz="2960">
                <a:solidFill>
                  <a:srgbClr val="FFFFFF"/>
                </a:solidFill>
                <a:latin typeface="TT Norms Bold"/>
                <a:ea typeface="TT Norms Bold"/>
                <a:cs typeface="TT Norms Bold"/>
                <a:sym typeface="TT Norms Bold"/>
              </a:rPr>
              <a:t>EDMOND TAN</a:t>
            </a:r>
          </a:p>
        </p:txBody>
      </p:sp>
      <p:sp>
        <p:nvSpPr>
          <p:cNvPr name="TextBox 21" id="21"/>
          <p:cNvSpPr txBox="true"/>
          <p:nvPr/>
        </p:nvSpPr>
        <p:spPr>
          <a:xfrm rot="0">
            <a:off x="14209963" y="8171887"/>
            <a:ext cx="2944234" cy="705581"/>
          </a:xfrm>
          <a:prstGeom prst="rect">
            <a:avLst/>
          </a:prstGeom>
        </p:spPr>
        <p:txBody>
          <a:bodyPr anchor="t" rtlCol="false" tIns="0" lIns="0" bIns="0" rIns="0">
            <a:spAutoFit/>
          </a:bodyPr>
          <a:lstStyle/>
          <a:p>
            <a:pPr algn="ctr">
              <a:lnSpc>
                <a:spcPts val="2844"/>
              </a:lnSpc>
            </a:pPr>
            <a:r>
              <a:rPr lang="en-US" sz="2031">
                <a:solidFill>
                  <a:srgbClr val="FFFFFF"/>
                </a:solidFill>
                <a:latin typeface="TT Norms"/>
                <a:ea typeface="TT Norms"/>
                <a:cs typeface="TT Norms"/>
                <a:sym typeface="TT Norms"/>
              </a:rPr>
              <a:t>BACK-END DEVELOPER</a:t>
            </a:r>
          </a:p>
        </p:txBody>
      </p:sp>
      <p:grpSp>
        <p:nvGrpSpPr>
          <p:cNvPr name="Group 22" id="22"/>
          <p:cNvGrpSpPr/>
          <p:nvPr/>
        </p:nvGrpSpPr>
        <p:grpSpPr>
          <a:xfrm rot="0">
            <a:off x="3639690" y="8258763"/>
            <a:ext cx="1528375" cy="618705"/>
            <a:chOff x="0" y="0"/>
            <a:chExt cx="402535" cy="162951"/>
          </a:xfrm>
        </p:grpSpPr>
        <p:sp>
          <p:nvSpPr>
            <p:cNvPr name="Freeform 23" id="23"/>
            <p:cNvSpPr/>
            <p:nvPr/>
          </p:nvSpPr>
          <p:spPr>
            <a:xfrm flipH="false" flipV="false" rot="0">
              <a:off x="0" y="0"/>
              <a:ext cx="402535" cy="162951"/>
            </a:xfrm>
            <a:custGeom>
              <a:avLst/>
              <a:gdLst/>
              <a:ahLst/>
              <a:cxnLst/>
              <a:rect r="r" b="b" t="t" l="l"/>
              <a:pathLst>
                <a:path h="162951" w="402535">
                  <a:moveTo>
                    <a:pt x="81476" y="0"/>
                  </a:moveTo>
                  <a:lnTo>
                    <a:pt x="321060" y="0"/>
                  </a:lnTo>
                  <a:cubicBezTo>
                    <a:pt x="342668" y="0"/>
                    <a:pt x="363392" y="8584"/>
                    <a:pt x="378671" y="23864"/>
                  </a:cubicBezTo>
                  <a:cubicBezTo>
                    <a:pt x="393951" y="39143"/>
                    <a:pt x="402535" y="59867"/>
                    <a:pt x="402535" y="81476"/>
                  </a:cubicBezTo>
                  <a:lnTo>
                    <a:pt x="402535" y="81476"/>
                  </a:lnTo>
                  <a:cubicBezTo>
                    <a:pt x="402535" y="126473"/>
                    <a:pt x="366057" y="162951"/>
                    <a:pt x="321060" y="162951"/>
                  </a:cubicBezTo>
                  <a:lnTo>
                    <a:pt x="81476" y="162951"/>
                  </a:lnTo>
                  <a:cubicBezTo>
                    <a:pt x="59867" y="162951"/>
                    <a:pt x="39143" y="154367"/>
                    <a:pt x="23864" y="139087"/>
                  </a:cubicBezTo>
                  <a:cubicBezTo>
                    <a:pt x="8584" y="123808"/>
                    <a:pt x="0" y="103084"/>
                    <a:pt x="0" y="81476"/>
                  </a:cubicBezTo>
                  <a:lnTo>
                    <a:pt x="0" y="81476"/>
                  </a:lnTo>
                  <a:cubicBezTo>
                    <a:pt x="0" y="59867"/>
                    <a:pt x="8584" y="39143"/>
                    <a:pt x="23864" y="23864"/>
                  </a:cubicBezTo>
                  <a:cubicBezTo>
                    <a:pt x="39143" y="8584"/>
                    <a:pt x="59867" y="0"/>
                    <a:pt x="81476" y="0"/>
                  </a:cubicBezTo>
                  <a:close/>
                </a:path>
              </a:pathLst>
            </a:custGeom>
            <a:solidFill>
              <a:srgbClr val="00FCA8"/>
            </a:solidFill>
          </p:spPr>
        </p:sp>
        <p:sp>
          <p:nvSpPr>
            <p:cNvPr name="TextBox 24" id="24"/>
            <p:cNvSpPr txBox="true"/>
            <p:nvPr/>
          </p:nvSpPr>
          <p:spPr>
            <a:xfrm>
              <a:off x="0" y="-28575"/>
              <a:ext cx="402535" cy="191526"/>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5923743" y="7489167"/>
            <a:ext cx="1528375" cy="618705"/>
            <a:chOff x="0" y="0"/>
            <a:chExt cx="402535" cy="162951"/>
          </a:xfrm>
        </p:grpSpPr>
        <p:sp>
          <p:nvSpPr>
            <p:cNvPr name="Freeform 26" id="26"/>
            <p:cNvSpPr/>
            <p:nvPr/>
          </p:nvSpPr>
          <p:spPr>
            <a:xfrm flipH="false" flipV="false" rot="0">
              <a:off x="0" y="0"/>
              <a:ext cx="402535" cy="162951"/>
            </a:xfrm>
            <a:custGeom>
              <a:avLst/>
              <a:gdLst/>
              <a:ahLst/>
              <a:cxnLst/>
              <a:rect r="r" b="b" t="t" l="l"/>
              <a:pathLst>
                <a:path h="162951" w="402535">
                  <a:moveTo>
                    <a:pt x="81476" y="0"/>
                  </a:moveTo>
                  <a:lnTo>
                    <a:pt x="321060" y="0"/>
                  </a:lnTo>
                  <a:cubicBezTo>
                    <a:pt x="342668" y="0"/>
                    <a:pt x="363392" y="8584"/>
                    <a:pt x="378671" y="23864"/>
                  </a:cubicBezTo>
                  <a:cubicBezTo>
                    <a:pt x="393951" y="39143"/>
                    <a:pt x="402535" y="59867"/>
                    <a:pt x="402535" y="81476"/>
                  </a:cubicBezTo>
                  <a:lnTo>
                    <a:pt x="402535" y="81476"/>
                  </a:lnTo>
                  <a:cubicBezTo>
                    <a:pt x="402535" y="126473"/>
                    <a:pt x="366057" y="162951"/>
                    <a:pt x="321060" y="162951"/>
                  </a:cubicBezTo>
                  <a:lnTo>
                    <a:pt x="81476" y="162951"/>
                  </a:lnTo>
                  <a:cubicBezTo>
                    <a:pt x="59867" y="162951"/>
                    <a:pt x="39143" y="154367"/>
                    <a:pt x="23864" y="139087"/>
                  </a:cubicBezTo>
                  <a:cubicBezTo>
                    <a:pt x="8584" y="123808"/>
                    <a:pt x="0" y="103084"/>
                    <a:pt x="0" y="81476"/>
                  </a:cubicBezTo>
                  <a:lnTo>
                    <a:pt x="0" y="81476"/>
                  </a:lnTo>
                  <a:cubicBezTo>
                    <a:pt x="0" y="59867"/>
                    <a:pt x="8584" y="39143"/>
                    <a:pt x="23864" y="23864"/>
                  </a:cubicBezTo>
                  <a:cubicBezTo>
                    <a:pt x="39143" y="8584"/>
                    <a:pt x="59867" y="0"/>
                    <a:pt x="81476" y="0"/>
                  </a:cubicBezTo>
                  <a:close/>
                </a:path>
              </a:pathLst>
            </a:custGeom>
            <a:solidFill>
              <a:srgbClr val="00FCA8"/>
            </a:solidFill>
          </p:spPr>
        </p:sp>
        <p:sp>
          <p:nvSpPr>
            <p:cNvPr name="TextBox 27" id="27"/>
            <p:cNvSpPr txBox="true"/>
            <p:nvPr/>
          </p:nvSpPr>
          <p:spPr>
            <a:xfrm>
              <a:off x="0" y="-28575"/>
              <a:ext cx="402535" cy="191526"/>
            </a:xfrm>
            <a:prstGeom prst="rect">
              <a:avLst/>
            </a:prstGeom>
          </p:spPr>
          <p:txBody>
            <a:bodyPr anchor="ctr" rtlCol="false" tIns="50800" lIns="50800" bIns="50800" rIns="50800"/>
            <a:lstStyle/>
            <a:p>
              <a:pPr algn="ctr">
                <a:lnSpc>
                  <a:spcPts val="2659"/>
                </a:lnSpc>
              </a:pPr>
            </a:p>
          </p:txBody>
        </p:sp>
      </p:grpSp>
    </p:spTree>
  </p:cSld>
  <p:clrMapOvr>
    <a:masterClrMapping/>
  </p:clrMapOvr>
  <p:transition spd="slow">
    <p:wipe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826703"/>
            <a:ext cx="9790086" cy="1750445"/>
          </a:xfrm>
          <a:prstGeom prst="rect">
            <a:avLst/>
          </a:prstGeom>
        </p:spPr>
        <p:txBody>
          <a:bodyPr anchor="t" rtlCol="false" tIns="0" lIns="0" bIns="0" rIns="0">
            <a:spAutoFit/>
          </a:bodyPr>
          <a:lstStyle/>
          <a:p>
            <a:pPr algn="l">
              <a:lnSpc>
                <a:spcPts val="12870"/>
              </a:lnSpc>
            </a:pPr>
            <a:r>
              <a:rPr lang="en-US" sz="9193">
                <a:solidFill>
                  <a:srgbClr val="000000"/>
                </a:solidFill>
                <a:latin typeface="Impact"/>
                <a:ea typeface="Impact"/>
                <a:cs typeface="Impact"/>
                <a:sym typeface="Impact"/>
              </a:rPr>
              <a:t>STORY</a:t>
            </a:r>
          </a:p>
        </p:txBody>
      </p:sp>
      <p:grpSp>
        <p:nvGrpSpPr>
          <p:cNvPr name="Group 3" id="3"/>
          <p:cNvGrpSpPr/>
          <p:nvPr/>
        </p:nvGrpSpPr>
        <p:grpSpPr>
          <a:xfrm rot="0">
            <a:off x="7835014" y="0"/>
            <a:ext cx="11555751" cy="10287000"/>
            <a:chOff x="0" y="0"/>
            <a:chExt cx="3043490" cy="2709333"/>
          </a:xfrm>
        </p:grpSpPr>
        <p:sp>
          <p:nvSpPr>
            <p:cNvPr name="Freeform 4" id="4"/>
            <p:cNvSpPr/>
            <p:nvPr/>
          </p:nvSpPr>
          <p:spPr>
            <a:xfrm flipH="false" flipV="false" rot="0">
              <a:off x="0" y="0"/>
              <a:ext cx="3043490" cy="2709333"/>
            </a:xfrm>
            <a:custGeom>
              <a:avLst/>
              <a:gdLst/>
              <a:ahLst/>
              <a:cxnLst/>
              <a:rect r="r" b="b" t="t" l="l"/>
              <a:pathLst>
                <a:path h="2709333" w="3043490">
                  <a:moveTo>
                    <a:pt x="34168" y="0"/>
                  </a:moveTo>
                  <a:lnTo>
                    <a:pt x="3009322" y="0"/>
                  </a:lnTo>
                  <a:cubicBezTo>
                    <a:pt x="3028192" y="0"/>
                    <a:pt x="3043490" y="15298"/>
                    <a:pt x="3043490" y="34168"/>
                  </a:cubicBezTo>
                  <a:lnTo>
                    <a:pt x="3043490" y="2675165"/>
                  </a:lnTo>
                  <a:cubicBezTo>
                    <a:pt x="3043490" y="2684227"/>
                    <a:pt x="3039890" y="2692918"/>
                    <a:pt x="3033482" y="2699326"/>
                  </a:cubicBezTo>
                  <a:cubicBezTo>
                    <a:pt x="3027075" y="2705733"/>
                    <a:pt x="3018384" y="2709333"/>
                    <a:pt x="3009322" y="2709333"/>
                  </a:cubicBezTo>
                  <a:lnTo>
                    <a:pt x="34168" y="2709333"/>
                  </a:lnTo>
                  <a:cubicBezTo>
                    <a:pt x="15298" y="2709333"/>
                    <a:pt x="0" y="2694036"/>
                    <a:pt x="0" y="2675165"/>
                  </a:cubicBezTo>
                  <a:lnTo>
                    <a:pt x="0" y="34168"/>
                  </a:lnTo>
                  <a:cubicBezTo>
                    <a:pt x="0" y="25106"/>
                    <a:pt x="3600" y="16415"/>
                    <a:pt x="10008" y="10008"/>
                  </a:cubicBezTo>
                  <a:cubicBezTo>
                    <a:pt x="16415" y="3600"/>
                    <a:pt x="25106" y="0"/>
                    <a:pt x="34168" y="0"/>
                  </a:cubicBezTo>
                  <a:close/>
                </a:path>
              </a:pathLst>
            </a:custGeom>
            <a:solidFill>
              <a:srgbClr val="000000"/>
            </a:solidFill>
          </p:spPr>
        </p:sp>
        <p:sp>
          <p:nvSpPr>
            <p:cNvPr name="TextBox 5" id="5"/>
            <p:cNvSpPr txBox="true"/>
            <p:nvPr/>
          </p:nvSpPr>
          <p:spPr>
            <a:xfrm>
              <a:off x="0" y="-28575"/>
              <a:ext cx="3043490" cy="273790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873114" y="0"/>
            <a:ext cx="14492787" cy="10287000"/>
          </a:xfrm>
          <a:custGeom>
            <a:avLst/>
            <a:gdLst/>
            <a:ahLst/>
            <a:cxnLst/>
            <a:rect r="r" b="b" t="t" l="l"/>
            <a:pathLst>
              <a:path h="10287000" w="14492787">
                <a:moveTo>
                  <a:pt x="0" y="0"/>
                </a:moveTo>
                <a:lnTo>
                  <a:pt x="14492787" y="0"/>
                </a:lnTo>
                <a:lnTo>
                  <a:pt x="14492787" y="10287000"/>
                </a:lnTo>
                <a:lnTo>
                  <a:pt x="0" y="10287000"/>
                </a:lnTo>
                <a:lnTo>
                  <a:pt x="0" y="0"/>
                </a:lnTo>
                <a:close/>
              </a:path>
            </a:pathLst>
          </a:custGeom>
          <a:blipFill>
            <a:blip r:embed="rId2">
              <a:alphaModFix amt="25000"/>
            </a:blip>
            <a:stretch>
              <a:fillRect l="-14094" t="-7094" r="0" b="0"/>
            </a:stretch>
          </a:blipFill>
        </p:spPr>
      </p:sp>
      <p:grpSp>
        <p:nvGrpSpPr>
          <p:cNvPr name="Group 7" id="7"/>
          <p:cNvGrpSpPr/>
          <p:nvPr/>
        </p:nvGrpSpPr>
        <p:grpSpPr>
          <a:xfrm rot="0">
            <a:off x="9144000" y="985903"/>
            <a:ext cx="8115300" cy="2251113"/>
            <a:chOff x="0" y="0"/>
            <a:chExt cx="2137363" cy="592886"/>
          </a:xfrm>
        </p:grpSpPr>
        <p:sp>
          <p:nvSpPr>
            <p:cNvPr name="Freeform 8" id="8"/>
            <p:cNvSpPr/>
            <p:nvPr/>
          </p:nvSpPr>
          <p:spPr>
            <a:xfrm flipH="false" flipV="false" rot="0">
              <a:off x="0" y="0"/>
              <a:ext cx="2137363" cy="592886"/>
            </a:xfrm>
            <a:custGeom>
              <a:avLst/>
              <a:gdLst/>
              <a:ahLst/>
              <a:cxnLst/>
              <a:rect r="r" b="b" t="t" l="l"/>
              <a:pathLst>
                <a:path h="592886" w="2137363">
                  <a:moveTo>
                    <a:pt x="60101" y="0"/>
                  </a:moveTo>
                  <a:lnTo>
                    <a:pt x="2077262" y="0"/>
                  </a:lnTo>
                  <a:cubicBezTo>
                    <a:pt x="2093201" y="0"/>
                    <a:pt x="2108489" y="6332"/>
                    <a:pt x="2119760" y="17603"/>
                  </a:cubicBezTo>
                  <a:cubicBezTo>
                    <a:pt x="2131031" y="28874"/>
                    <a:pt x="2137363" y="44162"/>
                    <a:pt x="2137363" y="60101"/>
                  </a:cubicBezTo>
                  <a:lnTo>
                    <a:pt x="2137363" y="532784"/>
                  </a:lnTo>
                  <a:cubicBezTo>
                    <a:pt x="2137363" y="565977"/>
                    <a:pt x="2110455" y="592886"/>
                    <a:pt x="2077262" y="592886"/>
                  </a:cubicBezTo>
                  <a:lnTo>
                    <a:pt x="60101" y="592886"/>
                  </a:lnTo>
                  <a:cubicBezTo>
                    <a:pt x="26908" y="592886"/>
                    <a:pt x="0" y="565977"/>
                    <a:pt x="0" y="532784"/>
                  </a:cubicBezTo>
                  <a:lnTo>
                    <a:pt x="0" y="60101"/>
                  </a:lnTo>
                  <a:cubicBezTo>
                    <a:pt x="0" y="26908"/>
                    <a:pt x="26908" y="0"/>
                    <a:pt x="60101" y="0"/>
                  </a:cubicBezTo>
                  <a:close/>
                </a:path>
              </a:pathLst>
            </a:custGeom>
            <a:solidFill>
              <a:srgbClr val="00FCA8"/>
            </a:solidFill>
          </p:spPr>
        </p:sp>
        <p:sp>
          <p:nvSpPr>
            <p:cNvPr name="TextBox 9" id="9"/>
            <p:cNvSpPr txBox="true"/>
            <p:nvPr/>
          </p:nvSpPr>
          <p:spPr>
            <a:xfrm>
              <a:off x="0" y="-28575"/>
              <a:ext cx="2137363" cy="62146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832850" y="591013"/>
            <a:ext cx="4737601" cy="875374"/>
            <a:chOff x="0" y="0"/>
            <a:chExt cx="1247763" cy="230551"/>
          </a:xfrm>
        </p:grpSpPr>
        <p:sp>
          <p:nvSpPr>
            <p:cNvPr name="Freeform 11" id="11"/>
            <p:cNvSpPr/>
            <p:nvPr/>
          </p:nvSpPr>
          <p:spPr>
            <a:xfrm flipH="false" flipV="false" rot="0">
              <a:off x="0" y="0"/>
              <a:ext cx="1247763" cy="230551"/>
            </a:xfrm>
            <a:custGeom>
              <a:avLst/>
              <a:gdLst/>
              <a:ahLst/>
              <a:cxnLst/>
              <a:rect r="r" b="b" t="t" l="l"/>
              <a:pathLst>
                <a:path h="230551" w="1247763">
                  <a:moveTo>
                    <a:pt x="102951" y="0"/>
                  </a:moveTo>
                  <a:lnTo>
                    <a:pt x="1144812" y="0"/>
                  </a:lnTo>
                  <a:cubicBezTo>
                    <a:pt x="1201670" y="0"/>
                    <a:pt x="1247763" y="46093"/>
                    <a:pt x="1247763" y="102951"/>
                  </a:cubicBezTo>
                  <a:lnTo>
                    <a:pt x="1247763" y="127600"/>
                  </a:lnTo>
                  <a:cubicBezTo>
                    <a:pt x="1247763" y="184458"/>
                    <a:pt x="1201670" y="230551"/>
                    <a:pt x="1144812" y="230551"/>
                  </a:cubicBezTo>
                  <a:lnTo>
                    <a:pt x="102951" y="230551"/>
                  </a:lnTo>
                  <a:cubicBezTo>
                    <a:pt x="46093" y="230551"/>
                    <a:pt x="0" y="184458"/>
                    <a:pt x="0" y="127600"/>
                  </a:cubicBezTo>
                  <a:lnTo>
                    <a:pt x="0" y="102951"/>
                  </a:lnTo>
                  <a:cubicBezTo>
                    <a:pt x="0" y="46093"/>
                    <a:pt x="46093" y="0"/>
                    <a:pt x="102951" y="0"/>
                  </a:cubicBezTo>
                  <a:close/>
                </a:path>
              </a:pathLst>
            </a:custGeom>
            <a:solidFill>
              <a:srgbClr val="FFFFFF"/>
            </a:solidFill>
          </p:spPr>
        </p:sp>
        <p:sp>
          <p:nvSpPr>
            <p:cNvPr name="TextBox 12" id="12"/>
            <p:cNvSpPr txBox="true"/>
            <p:nvPr/>
          </p:nvSpPr>
          <p:spPr>
            <a:xfrm>
              <a:off x="0" y="-28575"/>
              <a:ext cx="1247763" cy="25912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385283" y="961301"/>
            <a:ext cx="1387070" cy="557880"/>
            <a:chOff x="0" y="0"/>
            <a:chExt cx="365319" cy="146931"/>
          </a:xfrm>
        </p:grpSpPr>
        <p:sp>
          <p:nvSpPr>
            <p:cNvPr name="Freeform 14" id="14"/>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5" id="15"/>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5923743" y="2005935"/>
            <a:ext cx="1387070" cy="557880"/>
            <a:chOff x="0" y="0"/>
            <a:chExt cx="365319" cy="146931"/>
          </a:xfrm>
        </p:grpSpPr>
        <p:sp>
          <p:nvSpPr>
            <p:cNvPr name="Freeform 17" id="17"/>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8" id="18"/>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28700" y="7117000"/>
            <a:ext cx="5959504" cy="1865511"/>
            <a:chOff x="0" y="0"/>
            <a:chExt cx="1569581" cy="491328"/>
          </a:xfrm>
        </p:grpSpPr>
        <p:sp>
          <p:nvSpPr>
            <p:cNvPr name="Freeform 20" id="20"/>
            <p:cNvSpPr/>
            <p:nvPr/>
          </p:nvSpPr>
          <p:spPr>
            <a:xfrm flipH="false" flipV="false" rot="0">
              <a:off x="0" y="0"/>
              <a:ext cx="1569581" cy="491328"/>
            </a:xfrm>
            <a:custGeom>
              <a:avLst/>
              <a:gdLst/>
              <a:ahLst/>
              <a:cxnLst/>
              <a:rect r="r" b="b" t="t" l="l"/>
              <a:pathLst>
                <a:path h="491328" w="1569581">
                  <a:moveTo>
                    <a:pt x="66253" y="0"/>
                  </a:moveTo>
                  <a:lnTo>
                    <a:pt x="1503328" y="0"/>
                  </a:lnTo>
                  <a:cubicBezTo>
                    <a:pt x="1539918" y="0"/>
                    <a:pt x="1569581" y="29663"/>
                    <a:pt x="1569581" y="66253"/>
                  </a:cubicBezTo>
                  <a:lnTo>
                    <a:pt x="1569581" y="425075"/>
                  </a:lnTo>
                  <a:cubicBezTo>
                    <a:pt x="1569581" y="461665"/>
                    <a:pt x="1539918" y="491328"/>
                    <a:pt x="1503328" y="491328"/>
                  </a:cubicBezTo>
                  <a:lnTo>
                    <a:pt x="66253" y="491328"/>
                  </a:lnTo>
                  <a:cubicBezTo>
                    <a:pt x="29663" y="491328"/>
                    <a:pt x="0" y="461665"/>
                    <a:pt x="0" y="425075"/>
                  </a:cubicBezTo>
                  <a:lnTo>
                    <a:pt x="0" y="66253"/>
                  </a:lnTo>
                  <a:cubicBezTo>
                    <a:pt x="0" y="29663"/>
                    <a:pt x="29663" y="0"/>
                    <a:pt x="66253"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21" id="21"/>
            <p:cNvSpPr txBox="true"/>
            <p:nvPr/>
          </p:nvSpPr>
          <p:spPr>
            <a:xfrm>
              <a:off x="0" y="-28575"/>
              <a:ext cx="1569581" cy="519903"/>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8700" y="3539047"/>
            <a:ext cx="5959504" cy="2806700"/>
          </a:xfrm>
          <a:prstGeom prst="rect">
            <a:avLst/>
          </a:prstGeom>
        </p:spPr>
        <p:txBody>
          <a:bodyPr anchor="t" rtlCol="false" tIns="0" lIns="0" bIns="0" rIns="0">
            <a:spAutoFit/>
          </a:bodyPr>
          <a:lstStyle/>
          <a:p>
            <a:pPr algn="just">
              <a:lnSpc>
                <a:spcPts val="2799"/>
              </a:lnSpc>
            </a:pPr>
            <a:r>
              <a:rPr lang="en-US" sz="1999">
                <a:solidFill>
                  <a:srgbClr val="000000"/>
                </a:solidFill>
                <a:latin typeface="TT Norms"/>
                <a:ea typeface="TT Norms"/>
                <a:cs typeface="TT Norms"/>
                <a:sym typeface="TT Norms"/>
              </a:rPr>
              <a:t>It all</a:t>
            </a:r>
            <a:r>
              <a:rPr lang="en-US" sz="1999">
                <a:solidFill>
                  <a:srgbClr val="000000"/>
                </a:solidFill>
                <a:latin typeface="TT Norms"/>
                <a:ea typeface="TT Norms"/>
                <a:cs typeface="TT Norms"/>
                <a:sym typeface="TT Norms"/>
              </a:rPr>
              <a:t> began when our school had several amazing events—science fairs, club expos, and sports days—but students often didn’t know about them until it was too late.</a:t>
            </a:r>
          </a:p>
          <a:p>
            <a:pPr algn="just">
              <a:lnSpc>
                <a:spcPts val="2799"/>
              </a:lnSpc>
            </a:pPr>
            <a:r>
              <a:rPr lang="en-US" sz="1999">
                <a:solidFill>
                  <a:srgbClr val="000000"/>
                </a:solidFill>
                <a:latin typeface="TT Norms"/>
                <a:ea typeface="TT Norms"/>
                <a:cs typeface="TT Norms"/>
                <a:sym typeface="TT Norms"/>
              </a:rPr>
              <a:t> Some events had low turnout, while others had confusing registration processes, like Google Forms shared in random WhatsApp groups or handwritten name lists.</a:t>
            </a:r>
          </a:p>
        </p:txBody>
      </p:sp>
      <p:sp>
        <p:nvSpPr>
          <p:cNvPr name="TextBox 23" id="23"/>
          <p:cNvSpPr txBox="true"/>
          <p:nvPr/>
        </p:nvSpPr>
        <p:spPr>
          <a:xfrm rot="0">
            <a:off x="9632222" y="1774187"/>
            <a:ext cx="7138857" cy="1462828"/>
          </a:xfrm>
          <a:prstGeom prst="rect">
            <a:avLst/>
          </a:prstGeom>
        </p:spPr>
        <p:txBody>
          <a:bodyPr anchor="t" rtlCol="false" tIns="0" lIns="0" bIns="0" rIns="0">
            <a:spAutoFit/>
          </a:bodyPr>
          <a:lstStyle/>
          <a:p>
            <a:pPr algn="just" marL="368069" indent="-184034" lvl="1">
              <a:lnSpc>
                <a:spcPts val="2386"/>
              </a:lnSpc>
              <a:buFont typeface="Arial"/>
              <a:buChar char="•"/>
            </a:pPr>
            <a:r>
              <a:rPr lang="en-US" sz="1704">
                <a:solidFill>
                  <a:srgbClr val="000000"/>
                </a:solidFill>
                <a:latin typeface="TT Norms"/>
                <a:ea typeface="TT Norms"/>
                <a:cs typeface="TT Norms"/>
                <a:sym typeface="TT Norms"/>
              </a:rPr>
              <a:t>We didn’t know when or where they were happening</a:t>
            </a:r>
          </a:p>
          <a:p>
            <a:pPr algn="just" marL="368069" indent="-184034" lvl="1">
              <a:lnSpc>
                <a:spcPts val="2386"/>
              </a:lnSpc>
              <a:buFont typeface="Arial"/>
              <a:buChar char="•"/>
            </a:pPr>
            <a:r>
              <a:rPr lang="en-US" sz="1704">
                <a:solidFill>
                  <a:srgbClr val="000000"/>
                </a:solidFill>
                <a:latin typeface="TT Norms"/>
                <a:ea typeface="TT Norms"/>
                <a:cs typeface="TT Norms"/>
                <a:sym typeface="TT Norms"/>
              </a:rPr>
              <a:t>We forgot to register on time</a:t>
            </a:r>
          </a:p>
          <a:p>
            <a:pPr algn="just" marL="368069" indent="-184034" lvl="1">
              <a:lnSpc>
                <a:spcPts val="2386"/>
              </a:lnSpc>
              <a:buFont typeface="Arial"/>
              <a:buChar char="•"/>
            </a:pPr>
            <a:r>
              <a:rPr lang="en-US" sz="1704">
                <a:solidFill>
                  <a:srgbClr val="000000"/>
                </a:solidFill>
                <a:latin typeface="TT Norms"/>
                <a:ea typeface="TT Norms"/>
                <a:cs typeface="TT Norms"/>
                <a:sym typeface="TT Norms"/>
              </a:rPr>
              <a:t>We couldn’t find the right person to ask</a:t>
            </a:r>
          </a:p>
          <a:p>
            <a:pPr algn="just">
              <a:lnSpc>
                <a:spcPts val="2386"/>
              </a:lnSpc>
            </a:pPr>
          </a:p>
          <a:p>
            <a:pPr algn="just">
              <a:lnSpc>
                <a:spcPts val="2386"/>
              </a:lnSpc>
            </a:pPr>
          </a:p>
        </p:txBody>
      </p:sp>
      <p:sp>
        <p:nvSpPr>
          <p:cNvPr name="TextBox 24" id="24"/>
          <p:cNvSpPr txBox="true"/>
          <p:nvPr/>
        </p:nvSpPr>
        <p:spPr>
          <a:xfrm rot="0">
            <a:off x="11187917" y="639804"/>
            <a:ext cx="4008416" cy="705759"/>
          </a:xfrm>
          <a:prstGeom prst="rect">
            <a:avLst/>
          </a:prstGeom>
        </p:spPr>
        <p:txBody>
          <a:bodyPr anchor="t" rtlCol="false" tIns="0" lIns="0" bIns="0" rIns="0">
            <a:spAutoFit/>
          </a:bodyPr>
          <a:lstStyle/>
          <a:p>
            <a:pPr algn="ctr">
              <a:lnSpc>
                <a:spcPts val="5724"/>
              </a:lnSpc>
            </a:pPr>
            <a:r>
              <a:rPr lang="en-US" b="true" sz="4089">
                <a:solidFill>
                  <a:srgbClr val="000000"/>
                </a:solidFill>
                <a:latin typeface="TT Norms Bold"/>
                <a:ea typeface="TT Norms Bold"/>
                <a:cs typeface="TT Norms Bold"/>
                <a:sym typeface="TT Norms Bold"/>
              </a:rPr>
              <a:t>PROBLEM</a:t>
            </a:r>
          </a:p>
        </p:txBody>
      </p:sp>
      <p:grpSp>
        <p:nvGrpSpPr>
          <p:cNvPr name="Group 25" id="25"/>
          <p:cNvGrpSpPr/>
          <p:nvPr/>
        </p:nvGrpSpPr>
        <p:grpSpPr>
          <a:xfrm rot="0">
            <a:off x="9144000" y="5542377"/>
            <a:ext cx="8115300" cy="2251113"/>
            <a:chOff x="0" y="0"/>
            <a:chExt cx="2137363" cy="592886"/>
          </a:xfrm>
        </p:grpSpPr>
        <p:sp>
          <p:nvSpPr>
            <p:cNvPr name="Freeform 26" id="26"/>
            <p:cNvSpPr/>
            <p:nvPr/>
          </p:nvSpPr>
          <p:spPr>
            <a:xfrm flipH="false" flipV="false" rot="0">
              <a:off x="0" y="0"/>
              <a:ext cx="2137363" cy="592886"/>
            </a:xfrm>
            <a:custGeom>
              <a:avLst/>
              <a:gdLst/>
              <a:ahLst/>
              <a:cxnLst/>
              <a:rect r="r" b="b" t="t" l="l"/>
              <a:pathLst>
                <a:path h="592886" w="2137363">
                  <a:moveTo>
                    <a:pt x="60101" y="0"/>
                  </a:moveTo>
                  <a:lnTo>
                    <a:pt x="2077262" y="0"/>
                  </a:lnTo>
                  <a:cubicBezTo>
                    <a:pt x="2093201" y="0"/>
                    <a:pt x="2108489" y="6332"/>
                    <a:pt x="2119760" y="17603"/>
                  </a:cubicBezTo>
                  <a:cubicBezTo>
                    <a:pt x="2131031" y="28874"/>
                    <a:pt x="2137363" y="44162"/>
                    <a:pt x="2137363" y="60101"/>
                  </a:cubicBezTo>
                  <a:lnTo>
                    <a:pt x="2137363" y="532784"/>
                  </a:lnTo>
                  <a:cubicBezTo>
                    <a:pt x="2137363" y="565977"/>
                    <a:pt x="2110455" y="592886"/>
                    <a:pt x="2077262" y="592886"/>
                  </a:cubicBezTo>
                  <a:lnTo>
                    <a:pt x="60101" y="592886"/>
                  </a:lnTo>
                  <a:cubicBezTo>
                    <a:pt x="26908" y="592886"/>
                    <a:pt x="0" y="565977"/>
                    <a:pt x="0" y="532784"/>
                  </a:cubicBezTo>
                  <a:lnTo>
                    <a:pt x="0" y="60101"/>
                  </a:lnTo>
                  <a:cubicBezTo>
                    <a:pt x="0" y="26908"/>
                    <a:pt x="26908" y="0"/>
                    <a:pt x="60101" y="0"/>
                  </a:cubicBezTo>
                  <a:close/>
                </a:path>
              </a:pathLst>
            </a:custGeom>
            <a:solidFill>
              <a:srgbClr val="00FCA8"/>
            </a:solidFill>
          </p:spPr>
        </p:sp>
        <p:sp>
          <p:nvSpPr>
            <p:cNvPr name="TextBox 27" id="27"/>
            <p:cNvSpPr txBox="true"/>
            <p:nvPr/>
          </p:nvSpPr>
          <p:spPr>
            <a:xfrm>
              <a:off x="0" y="-28575"/>
              <a:ext cx="2137363" cy="621461"/>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818786" y="5143500"/>
            <a:ext cx="4737601" cy="875374"/>
            <a:chOff x="0" y="0"/>
            <a:chExt cx="1247763" cy="230551"/>
          </a:xfrm>
        </p:grpSpPr>
        <p:sp>
          <p:nvSpPr>
            <p:cNvPr name="Freeform 29" id="29"/>
            <p:cNvSpPr/>
            <p:nvPr/>
          </p:nvSpPr>
          <p:spPr>
            <a:xfrm flipH="false" flipV="false" rot="0">
              <a:off x="0" y="0"/>
              <a:ext cx="1247763" cy="230551"/>
            </a:xfrm>
            <a:custGeom>
              <a:avLst/>
              <a:gdLst/>
              <a:ahLst/>
              <a:cxnLst/>
              <a:rect r="r" b="b" t="t" l="l"/>
              <a:pathLst>
                <a:path h="230551" w="1247763">
                  <a:moveTo>
                    <a:pt x="102951" y="0"/>
                  </a:moveTo>
                  <a:lnTo>
                    <a:pt x="1144812" y="0"/>
                  </a:lnTo>
                  <a:cubicBezTo>
                    <a:pt x="1201670" y="0"/>
                    <a:pt x="1247763" y="46093"/>
                    <a:pt x="1247763" y="102951"/>
                  </a:cubicBezTo>
                  <a:lnTo>
                    <a:pt x="1247763" y="127600"/>
                  </a:lnTo>
                  <a:cubicBezTo>
                    <a:pt x="1247763" y="184458"/>
                    <a:pt x="1201670" y="230551"/>
                    <a:pt x="1144812" y="230551"/>
                  </a:cubicBezTo>
                  <a:lnTo>
                    <a:pt x="102951" y="230551"/>
                  </a:lnTo>
                  <a:cubicBezTo>
                    <a:pt x="46093" y="230551"/>
                    <a:pt x="0" y="184458"/>
                    <a:pt x="0" y="127600"/>
                  </a:cubicBezTo>
                  <a:lnTo>
                    <a:pt x="0" y="102951"/>
                  </a:lnTo>
                  <a:cubicBezTo>
                    <a:pt x="0" y="46093"/>
                    <a:pt x="46093" y="0"/>
                    <a:pt x="102951" y="0"/>
                  </a:cubicBezTo>
                  <a:close/>
                </a:path>
              </a:pathLst>
            </a:custGeom>
            <a:solidFill>
              <a:srgbClr val="FFFFFF"/>
            </a:solidFill>
          </p:spPr>
        </p:sp>
        <p:sp>
          <p:nvSpPr>
            <p:cNvPr name="TextBox 30" id="30"/>
            <p:cNvSpPr txBox="true"/>
            <p:nvPr/>
          </p:nvSpPr>
          <p:spPr>
            <a:xfrm>
              <a:off x="0" y="-28575"/>
              <a:ext cx="1247763" cy="259126"/>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1197442" y="5146635"/>
            <a:ext cx="4008416" cy="705759"/>
          </a:xfrm>
          <a:prstGeom prst="rect">
            <a:avLst/>
          </a:prstGeom>
        </p:spPr>
        <p:txBody>
          <a:bodyPr anchor="t" rtlCol="false" tIns="0" lIns="0" bIns="0" rIns="0">
            <a:spAutoFit/>
          </a:bodyPr>
          <a:lstStyle/>
          <a:p>
            <a:pPr algn="ctr">
              <a:lnSpc>
                <a:spcPts val="5724"/>
              </a:lnSpc>
            </a:pPr>
            <a:r>
              <a:rPr lang="en-US" b="true" sz="4089">
                <a:solidFill>
                  <a:srgbClr val="000000"/>
                </a:solidFill>
                <a:latin typeface="TT Norms Bold"/>
                <a:ea typeface="TT Norms Bold"/>
                <a:cs typeface="TT Norms Bold"/>
                <a:sym typeface="TT Norms Bold"/>
              </a:rPr>
              <a:t>SOLUTION</a:t>
            </a:r>
          </a:p>
        </p:txBody>
      </p:sp>
      <p:sp>
        <p:nvSpPr>
          <p:cNvPr name="TextBox 32" id="32"/>
          <p:cNvSpPr txBox="true"/>
          <p:nvPr/>
        </p:nvSpPr>
        <p:spPr>
          <a:xfrm rot="0">
            <a:off x="9632222" y="6371299"/>
            <a:ext cx="7138857" cy="1462828"/>
          </a:xfrm>
          <a:prstGeom prst="rect">
            <a:avLst/>
          </a:prstGeom>
        </p:spPr>
        <p:txBody>
          <a:bodyPr anchor="t" rtlCol="false" tIns="0" lIns="0" bIns="0" rIns="0">
            <a:spAutoFit/>
          </a:bodyPr>
          <a:lstStyle/>
          <a:p>
            <a:pPr algn="just" marL="368069" indent="-184034" lvl="1">
              <a:lnSpc>
                <a:spcPts val="2386"/>
              </a:lnSpc>
              <a:buFont typeface="Arial"/>
              <a:buChar char="•"/>
            </a:pPr>
            <a:r>
              <a:rPr lang="en-US" sz="1704">
                <a:solidFill>
                  <a:srgbClr val="000000"/>
                </a:solidFill>
                <a:latin typeface="TT Norms"/>
                <a:ea typeface="TT Norms"/>
                <a:cs typeface="TT Norms"/>
                <a:sym typeface="TT Norms"/>
              </a:rPr>
              <a:t>Upcom</a:t>
            </a:r>
            <a:r>
              <a:rPr lang="en-US" sz="1704">
                <a:solidFill>
                  <a:srgbClr val="000000"/>
                </a:solidFill>
                <a:latin typeface="TT Norms"/>
                <a:ea typeface="TT Norms"/>
                <a:cs typeface="TT Norms"/>
                <a:sym typeface="TT Norms"/>
              </a:rPr>
              <a:t>ing Events page shows all event details in one place.</a:t>
            </a:r>
          </a:p>
          <a:p>
            <a:pPr algn="just" marL="368069" indent="-184034" lvl="1">
              <a:lnSpc>
                <a:spcPts val="2386"/>
              </a:lnSpc>
              <a:buFont typeface="Arial"/>
              <a:buChar char="•"/>
            </a:pPr>
            <a:r>
              <a:rPr lang="en-US" sz="1704">
                <a:solidFill>
                  <a:srgbClr val="000000"/>
                </a:solidFill>
                <a:latin typeface="TT Norms"/>
                <a:ea typeface="TT Norms"/>
                <a:cs typeface="TT Norms"/>
                <a:sym typeface="TT Norms"/>
              </a:rPr>
              <a:t>R</a:t>
            </a:r>
            <a:r>
              <a:rPr lang="en-US" sz="1704">
                <a:solidFill>
                  <a:srgbClr val="000000"/>
                </a:solidFill>
                <a:latin typeface="TT Norms"/>
                <a:ea typeface="TT Norms"/>
                <a:cs typeface="TT Norms"/>
                <a:sym typeface="TT Norms"/>
              </a:rPr>
              <a:t>egister page allows quick and easy sign-up.</a:t>
            </a:r>
          </a:p>
          <a:p>
            <a:pPr algn="just" marL="368069" indent="-184034" lvl="1">
              <a:lnSpc>
                <a:spcPts val="2386"/>
              </a:lnSpc>
              <a:buFont typeface="Arial"/>
              <a:buChar char="•"/>
            </a:pPr>
            <a:r>
              <a:rPr lang="en-US" sz="1704">
                <a:solidFill>
                  <a:srgbClr val="000000"/>
                </a:solidFill>
                <a:latin typeface="TT Norms"/>
                <a:ea typeface="TT Norms"/>
                <a:cs typeface="TT Norms"/>
                <a:sym typeface="TT Norms"/>
              </a:rPr>
              <a:t>Website centralizes all event info — no need to ask around.</a:t>
            </a:r>
          </a:p>
          <a:p>
            <a:pPr algn="just">
              <a:lnSpc>
                <a:spcPts val="2386"/>
              </a:lnSpc>
            </a:pPr>
          </a:p>
          <a:p>
            <a:pPr algn="just">
              <a:lnSpc>
                <a:spcPts val="2386"/>
              </a:lnSpc>
            </a:pPr>
          </a:p>
        </p:txBody>
      </p:sp>
      <p:sp>
        <p:nvSpPr>
          <p:cNvPr name="TextBox 33" id="33"/>
          <p:cNvSpPr txBox="true"/>
          <p:nvPr/>
        </p:nvSpPr>
        <p:spPr>
          <a:xfrm rot="0">
            <a:off x="1214163" y="7285243"/>
            <a:ext cx="5588578" cy="1471876"/>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T Norms"/>
                <a:ea typeface="TT Norms"/>
                <a:cs typeface="TT Norms"/>
                <a:sym typeface="TT Norms"/>
              </a:rPr>
              <a:t>🤨O</a:t>
            </a:r>
            <a:r>
              <a:rPr lang="en-US" sz="2799">
                <a:solidFill>
                  <a:srgbClr val="000000"/>
                </a:solidFill>
                <a:latin typeface="TT Norms"/>
                <a:ea typeface="TT Norms"/>
                <a:cs typeface="TT Norms"/>
                <a:sym typeface="TT Norms"/>
              </a:rPr>
              <a:t>ur team had an idea:</a:t>
            </a:r>
          </a:p>
          <a:p>
            <a:pPr algn="ctr">
              <a:lnSpc>
                <a:spcPts val="3919"/>
              </a:lnSpc>
              <a:spcBef>
                <a:spcPct val="0"/>
              </a:spcBef>
            </a:pPr>
            <a:r>
              <a:rPr lang="en-US" sz="2799">
                <a:solidFill>
                  <a:srgbClr val="000000"/>
                </a:solidFill>
                <a:latin typeface="TT Norms"/>
                <a:ea typeface="TT Norms"/>
                <a:cs typeface="TT Norms"/>
                <a:sym typeface="TT Norms"/>
              </a:rPr>
              <a:t> "What if everything was in one place?</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45015">
            <a:off x="8999493" y="-440200"/>
            <a:ext cx="13263732" cy="13210663"/>
            <a:chOff x="0" y="0"/>
            <a:chExt cx="3493329" cy="3479352"/>
          </a:xfrm>
        </p:grpSpPr>
        <p:sp>
          <p:nvSpPr>
            <p:cNvPr name="Freeform 3" id="3"/>
            <p:cNvSpPr/>
            <p:nvPr/>
          </p:nvSpPr>
          <p:spPr>
            <a:xfrm flipH="false" flipV="false" rot="0">
              <a:off x="0" y="0"/>
              <a:ext cx="3493329" cy="3479352"/>
            </a:xfrm>
            <a:custGeom>
              <a:avLst/>
              <a:gdLst/>
              <a:ahLst/>
              <a:cxnLst/>
              <a:rect r="r" b="b" t="t" l="l"/>
              <a:pathLst>
                <a:path h="3479352" w="3493329">
                  <a:moveTo>
                    <a:pt x="58369" y="0"/>
                  </a:moveTo>
                  <a:lnTo>
                    <a:pt x="3434960" y="0"/>
                  </a:lnTo>
                  <a:cubicBezTo>
                    <a:pt x="3467196" y="0"/>
                    <a:pt x="3493329" y="26133"/>
                    <a:pt x="3493329" y="58369"/>
                  </a:cubicBezTo>
                  <a:lnTo>
                    <a:pt x="3493329" y="3420983"/>
                  </a:lnTo>
                  <a:cubicBezTo>
                    <a:pt x="3493329" y="3453219"/>
                    <a:pt x="3467196" y="3479352"/>
                    <a:pt x="3434960" y="3479352"/>
                  </a:cubicBezTo>
                  <a:lnTo>
                    <a:pt x="58369" y="3479352"/>
                  </a:lnTo>
                  <a:cubicBezTo>
                    <a:pt x="26133" y="3479352"/>
                    <a:pt x="0" y="3453219"/>
                    <a:pt x="0" y="3420983"/>
                  </a:cubicBezTo>
                  <a:lnTo>
                    <a:pt x="0" y="58369"/>
                  </a:lnTo>
                  <a:cubicBezTo>
                    <a:pt x="0" y="26133"/>
                    <a:pt x="26133" y="0"/>
                    <a:pt x="58369"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4" id="4"/>
            <p:cNvSpPr txBox="true"/>
            <p:nvPr/>
          </p:nvSpPr>
          <p:spPr>
            <a:xfrm>
              <a:off x="0" y="-28575"/>
              <a:ext cx="3493329" cy="350792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3803417"/>
            <a:ext cx="5959504" cy="3159125"/>
          </a:xfrm>
          <a:prstGeom prst="rect">
            <a:avLst/>
          </a:prstGeom>
        </p:spPr>
        <p:txBody>
          <a:bodyPr anchor="t" rtlCol="false" tIns="0" lIns="0" bIns="0" rIns="0">
            <a:spAutoFit/>
          </a:bodyPr>
          <a:lstStyle/>
          <a:p>
            <a:pPr algn="just">
              <a:lnSpc>
                <a:spcPts val="2799"/>
              </a:lnSpc>
            </a:pPr>
            <a:r>
              <a:rPr lang="en-US" sz="1999">
                <a:solidFill>
                  <a:srgbClr val="000000"/>
                </a:solidFill>
                <a:latin typeface="TT Norms"/>
                <a:ea typeface="TT Norms"/>
                <a:cs typeface="TT Norms"/>
                <a:sym typeface="TT Norms"/>
              </a:rPr>
              <a:t>Th</a:t>
            </a:r>
            <a:r>
              <a:rPr lang="en-US" sz="1999">
                <a:solidFill>
                  <a:srgbClr val="000000"/>
                </a:solidFill>
                <a:latin typeface="TT Norms"/>
                <a:ea typeface="TT Norms"/>
                <a:cs typeface="TT Norms"/>
                <a:sym typeface="TT Norms"/>
              </a:rPr>
              <a:t>e targeted users of the School Event Management System are students , teachers and event organizers, who require a centralized, user-friendly platform to view upcoming events, register efficiently, and manage attendance. This system addresses common communication gaps by simplifying access to event information and reducing the reliance on physical announcements or manual coordination.</a:t>
            </a:r>
          </a:p>
        </p:txBody>
      </p:sp>
      <p:grpSp>
        <p:nvGrpSpPr>
          <p:cNvPr name="Group 6" id="6"/>
          <p:cNvGrpSpPr/>
          <p:nvPr/>
        </p:nvGrpSpPr>
        <p:grpSpPr>
          <a:xfrm rot="-853733">
            <a:off x="8435835" y="-249258"/>
            <a:ext cx="3921831" cy="39218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16469" y="0"/>
                  </a:moveTo>
                  <a:lnTo>
                    <a:pt x="696331" y="0"/>
                  </a:lnTo>
                  <a:cubicBezTo>
                    <a:pt x="760655" y="0"/>
                    <a:pt x="812800" y="52145"/>
                    <a:pt x="812800" y="116469"/>
                  </a:cubicBezTo>
                  <a:lnTo>
                    <a:pt x="812800" y="696331"/>
                  </a:lnTo>
                  <a:cubicBezTo>
                    <a:pt x="812800" y="760655"/>
                    <a:pt x="760655" y="812800"/>
                    <a:pt x="696331" y="812800"/>
                  </a:cubicBezTo>
                  <a:lnTo>
                    <a:pt x="116469" y="812800"/>
                  </a:lnTo>
                  <a:cubicBezTo>
                    <a:pt x="52145" y="812800"/>
                    <a:pt x="0" y="760655"/>
                    <a:pt x="0" y="696331"/>
                  </a:cubicBezTo>
                  <a:lnTo>
                    <a:pt x="0" y="116469"/>
                  </a:lnTo>
                  <a:cubicBezTo>
                    <a:pt x="0" y="52145"/>
                    <a:pt x="52145" y="0"/>
                    <a:pt x="116469" y="0"/>
                  </a:cubicBezTo>
                  <a:close/>
                </a:path>
              </a:pathLst>
            </a:custGeom>
            <a:blipFill>
              <a:blip r:embed="rId2"/>
              <a:stretch>
                <a:fillRect l="0" t="-25000" r="0" b="-25000"/>
              </a:stretch>
            </a:blipFill>
          </p:spPr>
        </p:sp>
      </p:grpSp>
      <p:grpSp>
        <p:nvGrpSpPr>
          <p:cNvPr name="Group 8" id="8"/>
          <p:cNvGrpSpPr/>
          <p:nvPr/>
        </p:nvGrpSpPr>
        <p:grpSpPr>
          <a:xfrm rot="-853733">
            <a:off x="9565828" y="3998975"/>
            <a:ext cx="3921831" cy="3921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16469" y="0"/>
                  </a:moveTo>
                  <a:lnTo>
                    <a:pt x="696331" y="0"/>
                  </a:lnTo>
                  <a:cubicBezTo>
                    <a:pt x="760655" y="0"/>
                    <a:pt x="812800" y="52145"/>
                    <a:pt x="812800" y="116469"/>
                  </a:cubicBezTo>
                  <a:lnTo>
                    <a:pt x="812800" y="696331"/>
                  </a:lnTo>
                  <a:cubicBezTo>
                    <a:pt x="812800" y="760655"/>
                    <a:pt x="760655" y="812800"/>
                    <a:pt x="696331" y="812800"/>
                  </a:cubicBezTo>
                  <a:lnTo>
                    <a:pt x="116469" y="812800"/>
                  </a:lnTo>
                  <a:cubicBezTo>
                    <a:pt x="52145" y="812800"/>
                    <a:pt x="0" y="760655"/>
                    <a:pt x="0" y="696331"/>
                  </a:cubicBezTo>
                  <a:lnTo>
                    <a:pt x="0" y="116469"/>
                  </a:lnTo>
                  <a:cubicBezTo>
                    <a:pt x="0" y="52145"/>
                    <a:pt x="52145" y="0"/>
                    <a:pt x="116469" y="0"/>
                  </a:cubicBezTo>
                  <a:close/>
                </a:path>
              </a:pathLst>
            </a:custGeom>
            <a:blipFill>
              <a:blip r:embed="rId3"/>
              <a:stretch>
                <a:fillRect l="-25046" t="0" r="-25046" b="0"/>
              </a:stretch>
            </a:blipFill>
          </p:spPr>
        </p:sp>
      </p:grpSp>
      <p:grpSp>
        <p:nvGrpSpPr>
          <p:cNvPr name="Group 10" id="10"/>
          <p:cNvGrpSpPr/>
          <p:nvPr/>
        </p:nvGrpSpPr>
        <p:grpSpPr>
          <a:xfrm rot="-853733">
            <a:off x="10695821" y="8247209"/>
            <a:ext cx="3921831" cy="39218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116469" y="0"/>
                  </a:moveTo>
                  <a:lnTo>
                    <a:pt x="696331" y="0"/>
                  </a:lnTo>
                  <a:cubicBezTo>
                    <a:pt x="760655" y="0"/>
                    <a:pt x="812800" y="52145"/>
                    <a:pt x="812800" y="116469"/>
                  </a:cubicBezTo>
                  <a:lnTo>
                    <a:pt x="812800" y="696331"/>
                  </a:lnTo>
                  <a:cubicBezTo>
                    <a:pt x="812800" y="760655"/>
                    <a:pt x="760655" y="812800"/>
                    <a:pt x="696331" y="812800"/>
                  </a:cubicBezTo>
                  <a:lnTo>
                    <a:pt x="116469" y="812800"/>
                  </a:lnTo>
                  <a:cubicBezTo>
                    <a:pt x="52145" y="812800"/>
                    <a:pt x="0" y="760655"/>
                    <a:pt x="0" y="696331"/>
                  </a:cubicBezTo>
                  <a:lnTo>
                    <a:pt x="0" y="116469"/>
                  </a:lnTo>
                  <a:cubicBezTo>
                    <a:pt x="0" y="52145"/>
                    <a:pt x="52145" y="0"/>
                    <a:pt x="116469" y="0"/>
                  </a:cubicBezTo>
                  <a:close/>
                </a:path>
              </a:pathLst>
            </a:custGeom>
            <a:blipFill>
              <a:blip r:embed="rId4"/>
              <a:stretch>
                <a:fillRect l="-49628" t="-32877" r="-49812" b="0"/>
              </a:stretch>
            </a:blipFill>
          </p:spPr>
        </p:sp>
      </p:grpSp>
      <p:grpSp>
        <p:nvGrpSpPr>
          <p:cNvPr name="Group 12" id="12"/>
          <p:cNvGrpSpPr/>
          <p:nvPr/>
        </p:nvGrpSpPr>
        <p:grpSpPr>
          <a:xfrm rot="-853733">
            <a:off x="13201322" y="799841"/>
            <a:ext cx="3921831" cy="39218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116469" y="0"/>
                  </a:moveTo>
                  <a:lnTo>
                    <a:pt x="696331" y="0"/>
                  </a:lnTo>
                  <a:cubicBezTo>
                    <a:pt x="760655" y="0"/>
                    <a:pt x="812800" y="52145"/>
                    <a:pt x="812800" y="116469"/>
                  </a:cubicBezTo>
                  <a:lnTo>
                    <a:pt x="812800" y="696331"/>
                  </a:lnTo>
                  <a:cubicBezTo>
                    <a:pt x="812800" y="760655"/>
                    <a:pt x="760655" y="812800"/>
                    <a:pt x="696331" y="812800"/>
                  </a:cubicBezTo>
                  <a:lnTo>
                    <a:pt x="116469" y="812800"/>
                  </a:lnTo>
                  <a:cubicBezTo>
                    <a:pt x="52145" y="812800"/>
                    <a:pt x="0" y="760655"/>
                    <a:pt x="0" y="696331"/>
                  </a:cubicBezTo>
                  <a:lnTo>
                    <a:pt x="0" y="116469"/>
                  </a:lnTo>
                  <a:cubicBezTo>
                    <a:pt x="0" y="52145"/>
                    <a:pt x="52145" y="0"/>
                    <a:pt x="116469" y="0"/>
                  </a:cubicBezTo>
                  <a:close/>
                </a:path>
              </a:pathLst>
            </a:custGeom>
            <a:blipFill>
              <a:blip r:embed="rId5"/>
              <a:stretch>
                <a:fillRect l="0" t="-20052" r="0" b="-20052"/>
              </a:stretch>
            </a:blipFill>
          </p:spPr>
        </p:sp>
      </p:grpSp>
      <p:grpSp>
        <p:nvGrpSpPr>
          <p:cNvPr name="Group 14" id="14"/>
          <p:cNvGrpSpPr/>
          <p:nvPr/>
        </p:nvGrpSpPr>
        <p:grpSpPr>
          <a:xfrm rot="-853733">
            <a:off x="14331315" y="5185647"/>
            <a:ext cx="3921831" cy="39218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116469" y="0"/>
                  </a:moveTo>
                  <a:lnTo>
                    <a:pt x="696331" y="0"/>
                  </a:lnTo>
                  <a:cubicBezTo>
                    <a:pt x="760655" y="0"/>
                    <a:pt x="812800" y="52145"/>
                    <a:pt x="812800" y="116469"/>
                  </a:cubicBezTo>
                  <a:lnTo>
                    <a:pt x="812800" y="696331"/>
                  </a:lnTo>
                  <a:cubicBezTo>
                    <a:pt x="812800" y="760655"/>
                    <a:pt x="760655" y="812800"/>
                    <a:pt x="696331" y="812800"/>
                  </a:cubicBezTo>
                  <a:lnTo>
                    <a:pt x="116469" y="812800"/>
                  </a:lnTo>
                  <a:cubicBezTo>
                    <a:pt x="52145" y="812800"/>
                    <a:pt x="0" y="760655"/>
                    <a:pt x="0" y="696331"/>
                  </a:cubicBezTo>
                  <a:lnTo>
                    <a:pt x="0" y="116469"/>
                  </a:lnTo>
                  <a:cubicBezTo>
                    <a:pt x="0" y="52145"/>
                    <a:pt x="52145" y="0"/>
                    <a:pt x="116469" y="0"/>
                  </a:cubicBezTo>
                  <a:close/>
                </a:path>
              </a:pathLst>
            </a:custGeom>
            <a:blipFill>
              <a:blip r:embed="rId6"/>
              <a:stretch>
                <a:fillRect l="-25046" t="0" r="-25046" b="0"/>
              </a:stretch>
            </a:blipFill>
          </p:spPr>
        </p:sp>
      </p:grpSp>
      <p:grpSp>
        <p:nvGrpSpPr>
          <p:cNvPr name="Group 16" id="16"/>
          <p:cNvGrpSpPr/>
          <p:nvPr/>
        </p:nvGrpSpPr>
        <p:grpSpPr>
          <a:xfrm rot="0">
            <a:off x="2014146" y="995813"/>
            <a:ext cx="1387070" cy="557880"/>
            <a:chOff x="0" y="0"/>
            <a:chExt cx="365319" cy="146931"/>
          </a:xfrm>
        </p:grpSpPr>
        <p:sp>
          <p:nvSpPr>
            <p:cNvPr name="Freeform 17" id="17"/>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8" id="18"/>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5230208" y="1553692"/>
            <a:ext cx="1387070" cy="557880"/>
            <a:chOff x="0" y="0"/>
            <a:chExt cx="365319" cy="146931"/>
          </a:xfrm>
        </p:grpSpPr>
        <p:sp>
          <p:nvSpPr>
            <p:cNvPr name="Freeform 20" id="20"/>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21" id="21"/>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3843138" y="9929184"/>
            <a:ext cx="1387070" cy="557880"/>
            <a:chOff x="0" y="0"/>
            <a:chExt cx="365319" cy="146931"/>
          </a:xfrm>
        </p:grpSpPr>
        <p:sp>
          <p:nvSpPr>
            <p:cNvPr name="Freeform 23" id="23"/>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24" id="24"/>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691408" y="9250366"/>
            <a:ext cx="1387070" cy="557880"/>
            <a:chOff x="0" y="0"/>
            <a:chExt cx="365319" cy="146931"/>
          </a:xfrm>
        </p:grpSpPr>
        <p:sp>
          <p:nvSpPr>
            <p:cNvPr name="Freeform 26" id="26"/>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27" id="27"/>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028700" y="2007678"/>
            <a:ext cx="9790086" cy="1750445"/>
          </a:xfrm>
          <a:prstGeom prst="rect">
            <a:avLst/>
          </a:prstGeom>
        </p:spPr>
        <p:txBody>
          <a:bodyPr anchor="t" rtlCol="false" tIns="0" lIns="0" bIns="0" rIns="0">
            <a:spAutoFit/>
          </a:bodyPr>
          <a:lstStyle/>
          <a:p>
            <a:pPr algn="l">
              <a:lnSpc>
                <a:spcPts val="12870"/>
              </a:lnSpc>
            </a:pPr>
            <a:r>
              <a:rPr lang="en-US" sz="9193">
                <a:solidFill>
                  <a:srgbClr val="000000"/>
                </a:solidFill>
                <a:latin typeface="Impact"/>
                <a:ea typeface="Impact"/>
                <a:cs typeface="Impact"/>
                <a:sym typeface="Impact"/>
              </a:rPr>
              <a:t>TARGET USER</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71376" y="1028700"/>
            <a:ext cx="8073395" cy="3871948"/>
            <a:chOff x="0" y="0"/>
            <a:chExt cx="2126326" cy="1019772"/>
          </a:xfrm>
        </p:grpSpPr>
        <p:sp>
          <p:nvSpPr>
            <p:cNvPr name="Freeform 3" id="3"/>
            <p:cNvSpPr/>
            <p:nvPr/>
          </p:nvSpPr>
          <p:spPr>
            <a:xfrm flipH="false" flipV="false" rot="0">
              <a:off x="0" y="0"/>
              <a:ext cx="2126326" cy="1019772"/>
            </a:xfrm>
            <a:custGeom>
              <a:avLst/>
              <a:gdLst/>
              <a:ahLst/>
              <a:cxnLst/>
              <a:rect r="r" b="b" t="t" l="l"/>
              <a:pathLst>
                <a:path h="1019772" w="2126326">
                  <a:moveTo>
                    <a:pt x="60413" y="0"/>
                  </a:moveTo>
                  <a:lnTo>
                    <a:pt x="2065913" y="0"/>
                  </a:lnTo>
                  <a:cubicBezTo>
                    <a:pt x="2081936" y="0"/>
                    <a:pt x="2097302" y="6365"/>
                    <a:pt x="2108632" y="17695"/>
                  </a:cubicBezTo>
                  <a:cubicBezTo>
                    <a:pt x="2119961" y="29024"/>
                    <a:pt x="2126326" y="44391"/>
                    <a:pt x="2126326" y="60413"/>
                  </a:cubicBezTo>
                  <a:lnTo>
                    <a:pt x="2126326" y="959359"/>
                  </a:lnTo>
                  <a:cubicBezTo>
                    <a:pt x="2126326" y="975382"/>
                    <a:pt x="2119961" y="990748"/>
                    <a:pt x="2108632" y="1002078"/>
                  </a:cubicBezTo>
                  <a:cubicBezTo>
                    <a:pt x="2097302" y="1013407"/>
                    <a:pt x="2081936" y="1019772"/>
                    <a:pt x="2065913" y="1019772"/>
                  </a:cubicBezTo>
                  <a:lnTo>
                    <a:pt x="60413" y="1019772"/>
                  </a:lnTo>
                  <a:cubicBezTo>
                    <a:pt x="44391" y="1019772"/>
                    <a:pt x="29024" y="1013407"/>
                    <a:pt x="17695" y="1002078"/>
                  </a:cubicBezTo>
                  <a:cubicBezTo>
                    <a:pt x="6365" y="990748"/>
                    <a:pt x="0" y="975382"/>
                    <a:pt x="0" y="959359"/>
                  </a:cubicBezTo>
                  <a:lnTo>
                    <a:pt x="0" y="60413"/>
                  </a:lnTo>
                  <a:cubicBezTo>
                    <a:pt x="0" y="44391"/>
                    <a:pt x="6365" y="29024"/>
                    <a:pt x="17695" y="17695"/>
                  </a:cubicBezTo>
                  <a:cubicBezTo>
                    <a:pt x="29024" y="6365"/>
                    <a:pt x="44391" y="0"/>
                    <a:pt x="60413" y="0"/>
                  </a:cubicBezTo>
                  <a:close/>
                </a:path>
              </a:pathLst>
            </a:custGeom>
            <a:solidFill>
              <a:srgbClr val="00FCA8"/>
            </a:solidFill>
          </p:spPr>
        </p:sp>
        <p:sp>
          <p:nvSpPr>
            <p:cNvPr name="TextBox 4" id="4"/>
            <p:cNvSpPr txBox="true"/>
            <p:nvPr/>
          </p:nvSpPr>
          <p:spPr>
            <a:xfrm>
              <a:off x="0" y="-28575"/>
              <a:ext cx="2126326" cy="104834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71376" y="5386352"/>
            <a:ext cx="8073395" cy="3871948"/>
            <a:chOff x="0" y="0"/>
            <a:chExt cx="2126326" cy="1019772"/>
          </a:xfrm>
        </p:grpSpPr>
        <p:sp>
          <p:nvSpPr>
            <p:cNvPr name="Freeform 6" id="6"/>
            <p:cNvSpPr/>
            <p:nvPr/>
          </p:nvSpPr>
          <p:spPr>
            <a:xfrm flipH="false" flipV="false" rot="0">
              <a:off x="0" y="0"/>
              <a:ext cx="2126326" cy="1019772"/>
            </a:xfrm>
            <a:custGeom>
              <a:avLst/>
              <a:gdLst/>
              <a:ahLst/>
              <a:cxnLst/>
              <a:rect r="r" b="b" t="t" l="l"/>
              <a:pathLst>
                <a:path h="1019772" w="2126326">
                  <a:moveTo>
                    <a:pt x="60413" y="0"/>
                  </a:moveTo>
                  <a:lnTo>
                    <a:pt x="2065913" y="0"/>
                  </a:lnTo>
                  <a:cubicBezTo>
                    <a:pt x="2081936" y="0"/>
                    <a:pt x="2097302" y="6365"/>
                    <a:pt x="2108632" y="17695"/>
                  </a:cubicBezTo>
                  <a:cubicBezTo>
                    <a:pt x="2119961" y="29024"/>
                    <a:pt x="2126326" y="44391"/>
                    <a:pt x="2126326" y="60413"/>
                  </a:cubicBezTo>
                  <a:lnTo>
                    <a:pt x="2126326" y="959359"/>
                  </a:lnTo>
                  <a:cubicBezTo>
                    <a:pt x="2126326" y="975382"/>
                    <a:pt x="2119961" y="990748"/>
                    <a:pt x="2108632" y="1002078"/>
                  </a:cubicBezTo>
                  <a:cubicBezTo>
                    <a:pt x="2097302" y="1013407"/>
                    <a:pt x="2081936" y="1019772"/>
                    <a:pt x="2065913" y="1019772"/>
                  </a:cubicBezTo>
                  <a:lnTo>
                    <a:pt x="60413" y="1019772"/>
                  </a:lnTo>
                  <a:cubicBezTo>
                    <a:pt x="44391" y="1019772"/>
                    <a:pt x="29024" y="1013407"/>
                    <a:pt x="17695" y="1002078"/>
                  </a:cubicBezTo>
                  <a:cubicBezTo>
                    <a:pt x="6365" y="990748"/>
                    <a:pt x="0" y="975382"/>
                    <a:pt x="0" y="959359"/>
                  </a:cubicBezTo>
                  <a:lnTo>
                    <a:pt x="0" y="60413"/>
                  </a:lnTo>
                  <a:cubicBezTo>
                    <a:pt x="0" y="44391"/>
                    <a:pt x="6365" y="29024"/>
                    <a:pt x="17695" y="17695"/>
                  </a:cubicBezTo>
                  <a:cubicBezTo>
                    <a:pt x="29024" y="6365"/>
                    <a:pt x="44391" y="0"/>
                    <a:pt x="60413" y="0"/>
                  </a:cubicBezTo>
                  <a:close/>
                </a:path>
              </a:pathLst>
            </a:custGeom>
            <a:solidFill>
              <a:srgbClr val="00FCA8"/>
            </a:solidFill>
          </p:spPr>
        </p:sp>
        <p:sp>
          <p:nvSpPr>
            <p:cNvPr name="TextBox 7" id="7"/>
            <p:cNvSpPr txBox="true"/>
            <p:nvPr/>
          </p:nvSpPr>
          <p:spPr>
            <a:xfrm>
              <a:off x="0" y="-28575"/>
              <a:ext cx="2126326" cy="104834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84091" y="1190098"/>
            <a:ext cx="2795437" cy="3549152"/>
            <a:chOff x="0" y="0"/>
            <a:chExt cx="812800" cy="1031950"/>
          </a:xfrm>
        </p:grpSpPr>
        <p:sp>
          <p:nvSpPr>
            <p:cNvPr name="Freeform 9" id="9"/>
            <p:cNvSpPr/>
            <p:nvPr/>
          </p:nvSpPr>
          <p:spPr>
            <a:xfrm flipH="false" flipV="false" rot="0">
              <a:off x="0" y="0"/>
              <a:ext cx="812800" cy="1031950"/>
            </a:xfrm>
            <a:custGeom>
              <a:avLst/>
              <a:gdLst/>
              <a:ahLst/>
              <a:cxnLst/>
              <a:rect r="r" b="b" t="t" l="l"/>
              <a:pathLst>
                <a:path h="1031950" w="812800">
                  <a:moveTo>
                    <a:pt x="144013" y="0"/>
                  </a:moveTo>
                  <a:lnTo>
                    <a:pt x="668787" y="0"/>
                  </a:lnTo>
                  <a:cubicBezTo>
                    <a:pt x="748323" y="0"/>
                    <a:pt x="812800" y="64477"/>
                    <a:pt x="812800" y="144013"/>
                  </a:cubicBezTo>
                  <a:lnTo>
                    <a:pt x="812800" y="887937"/>
                  </a:lnTo>
                  <a:cubicBezTo>
                    <a:pt x="812800" y="967473"/>
                    <a:pt x="748323" y="1031950"/>
                    <a:pt x="668787" y="1031950"/>
                  </a:cubicBezTo>
                  <a:lnTo>
                    <a:pt x="144013" y="1031950"/>
                  </a:lnTo>
                  <a:cubicBezTo>
                    <a:pt x="64477" y="1031950"/>
                    <a:pt x="0" y="967473"/>
                    <a:pt x="0" y="887937"/>
                  </a:cubicBezTo>
                  <a:lnTo>
                    <a:pt x="0" y="144013"/>
                  </a:lnTo>
                  <a:cubicBezTo>
                    <a:pt x="0" y="64477"/>
                    <a:pt x="64477" y="0"/>
                    <a:pt x="144013" y="0"/>
                  </a:cubicBezTo>
                  <a:close/>
                </a:path>
              </a:pathLst>
            </a:custGeom>
            <a:blipFill>
              <a:blip r:embed="rId2"/>
              <a:stretch>
                <a:fillRect l="0" t="-9109" r="0" b="-9109"/>
              </a:stretch>
            </a:blipFill>
          </p:spPr>
        </p:sp>
      </p:grpSp>
      <p:grpSp>
        <p:nvGrpSpPr>
          <p:cNvPr name="Group 10" id="10"/>
          <p:cNvGrpSpPr/>
          <p:nvPr/>
        </p:nvGrpSpPr>
        <p:grpSpPr>
          <a:xfrm rot="0">
            <a:off x="9144000" y="5386352"/>
            <a:ext cx="8073395" cy="3871948"/>
            <a:chOff x="0" y="0"/>
            <a:chExt cx="2126326" cy="1019772"/>
          </a:xfrm>
        </p:grpSpPr>
        <p:sp>
          <p:nvSpPr>
            <p:cNvPr name="Freeform 11" id="11"/>
            <p:cNvSpPr/>
            <p:nvPr/>
          </p:nvSpPr>
          <p:spPr>
            <a:xfrm flipH="false" flipV="false" rot="0">
              <a:off x="0" y="0"/>
              <a:ext cx="2126326" cy="1019772"/>
            </a:xfrm>
            <a:custGeom>
              <a:avLst/>
              <a:gdLst/>
              <a:ahLst/>
              <a:cxnLst/>
              <a:rect r="r" b="b" t="t" l="l"/>
              <a:pathLst>
                <a:path h="1019772" w="2126326">
                  <a:moveTo>
                    <a:pt x="60413" y="0"/>
                  </a:moveTo>
                  <a:lnTo>
                    <a:pt x="2065913" y="0"/>
                  </a:lnTo>
                  <a:cubicBezTo>
                    <a:pt x="2081936" y="0"/>
                    <a:pt x="2097302" y="6365"/>
                    <a:pt x="2108632" y="17695"/>
                  </a:cubicBezTo>
                  <a:cubicBezTo>
                    <a:pt x="2119961" y="29024"/>
                    <a:pt x="2126326" y="44391"/>
                    <a:pt x="2126326" y="60413"/>
                  </a:cubicBezTo>
                  <a:lnTo>
                    <a:pt x="2126326" y="959359"/>
                  </a:lnTo>
                  <a:cubicBezTo>
                    <a:pt x="2126326" y="975382"/>
                    <a:pt x="2119961" y="990748"/>
                    <a:pt x="2108632" y="1002078"/>
                  </a:cubicBezTo>
                  <a:cubicBezTo>
                    <a:pt x="2097302" y="1013407"/>
                    <a:pt x="2081936" y="1019772"/>
                    <a:pt x="2065913" y="1019772"/>
                  </a:cubicBezTo>
                  <a:lnTo>
                    <a:pt x="60413" y="1019772"/>
                  </a:lnTo>
                  <a:cubicBezTo>
                    <a:pt x="44391" y="1019772"/>
                    <a:pt x="29024" y="1013407"/>
                    <a:pt x="17695" y="1002078"/>
                  </a:cubicBezTo>
                  <a:cubicBezTo>
                    <a:pt x="6365" y="990748"/>
                    <a:pt x="0" y="975382"/>
                    <a:pt x="0" y="959359"/>
                  </a:cubicBezTo>
                  <a:lnTo>
                    <a:pt x="0" y="60413"/>
                  </a:lnTo>
                  <a:cubicBezTo>
                    <a:pt x="0" y="44391"/>
                    <a:pt x="6365" y="29024"/>
                    <a:pt x="17695" y="17695"/>
                  </a:cubicBezTo>
                  <a:cubicBezTo>
                    <a:pt x="29024" y="6365"/>
                    <a:pt x="44391" y="0"/>
                    <a:pt x="60413" y="0"/>
                  </a:cubicBezTo>
                  <a:close/>
                </a:path>
              </a:pathLst>
            </a:custGeom>
            <a:solidFill>
              <a:srgbClr val="00FCA8"/>
            </a:solidFill>
          </p:spPr>
        </p:sp>
        <p:sp>
          <p:nvSpPr>
            <p:cNvPr name="TextBox 12" id="12"/>
            <p:cNvSpPr txBox="true"/>
            <p:nvPr/>
          </p:nvSpPr>
          <p:spPr>
            <a:xfrm>
              <a:off x="0" y="-28575"/>
              <a:ext cx="2126326" cy="1048347"/>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5212872" y="1289634"/>
            <a:ext cx="1387070" cy="557880"/>
            <a:chOff x="0" y="0"/>
            <a:chExt cx="365319" cy="146931"/>
          </a:xfrm>
        </p:grpSpPr>
        <p:sp>
          <p:nvSpPr>
            <p:cNvPr name="Freeform 14" id="14"/>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5" id="15"/>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599943" y="2183615"/>
            <a:ext cx="1387070" cy="557880"/>
            <a:chOff x="0" y="0"/>
            <a:chExt cx="365319" cy="146931"/>
          </a:xfrm>
        </p:grpSpPr>
        <p:sp>
          <p:nvSpPr>
            <p:cNvPr name="Freeform 17" id="17"/>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8" id="18"/>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609162" y="5784365"/>
            <a:ext cx="2945295" cy="2945295"/>
          </a:xfrm>
          <a:custGeom>
            <a:avLst/>
            <a:gdLst/>
            <a:ahLst/>
            <a:cxnLst/>
            <a:rect r="r" b="b" t="t" l="l"/>
            <a:pathLst>
              <a:path h="2945295" w="2945295">
                <a:moveTo>
                  <a:pt x="0" y="0"/>
                </a:moveTo>
                <a:lnTo>
                  <a:pt x="2945295" y="0"/>
                </a:lnTo>
                <a:lnTo>
                  <a:pt x="2945295" y="2945295"/>
                </a:lnTo>
                <a:lnTo>
                  <a:pt x="0" y="2945295"/>
                </a:lnTo>
                <a:lnTo>
                  <a:pt x="0" y="0"/>
                </a:lnTo>
                <a:close/>
              </a:path>
            </a:pathLst>
          </a:custGeom>
          <a:blipFill>
            <a:blip r:embed="rId3"/>
            <a:stretch>
              <a:fillRect l="0" t="0" r="0" b="0"/>
            </a:stretch>
          </a:blipFill>
        </p:spPr>
      </p:sp>
      <p:sp>
        <p:nvSpPr>
          <p:cNvPr name="TextBox 20" id="20"/>
          <p:cNvSpPr txBox="true"/>
          <p:nvPr/>
        </p:nvSpPr>
        <p:spPr>
          <a:xfrm rot="0">
            <a:off x="9144000" y="2018896"/>
            <a:ext cx="6295532" cy="1473604"/>
          </a:xfrm>
          <a:prstGeom prst="rect">
            <a:avLst/>
          </a:prstGeom>
        </p:spPr>
        <p:txBody>
          <a:bodyPr anchor="t" rtlCol="false" tIns="0" lIns="0" bIns="0" rIns="0">
            <a:spAutoFit/>
          </a:bodyPr>
          <a:lstStyle/>
          <a:p>
            <a:pPr algn="l">
              <a:lnSpc>
                <a:spcPts val="9928"/>
              </a:lnSpc>
            </a:pPr>
            <a:r>
              <a:rPr lang="en-US" sz="9193">
                <a:solidFill>
                  <a:srgbClr val="FFFFFF"/>
                </a:solidFill>
                <a:latin typeface="Impact"/>
                <a:ea typeface="Impact"/>
                <a:cs typeface="Impact"/>
                <a:sym typeface="Impact"/>
              </a:rPr>
              <a:t> DEVELOPMENT</a:t>
            </a:r>
          </a:p>
        </p:txBody>
      </p:sp>
      <p:sp>
        <p:nvSpPr>
          <p:cNvPr name="TextBox 21" id="21"/>
          <p:cNvSpPr txBox="true"/>
          <p:nvPr/>
        </p:nvSpPr>
        <p:spPr>
          <a:xfrm rot="0">
            <a:off x="9144000" y="2936099"/>
            <a:ext cx="7373794" cy="1986147"/>
          </a:xfrm>
          <a:prstGeom prst="rect">
            <a:avLst/>
          </a:prstGeom>
        </p:spPr>
        <p:txBody>
          <a:bodyPr anchor="t" rtlCol="false" tIns="0" lIns="0" bIns="0" rIns="0">
            <a:spAutoFit/>
          </a:bodyPr>
          <a:lstStyle/>
          <a:p>
            <a:pPr algn="just">
              <a:lnSpc>
                <a:spcPts val="2655"/>
              </a:lnSpc>
            </a:pPr>
          </a:p>
          <a:p>
            <a:pPr algn="just">
              <a:lnSpc>
                <a:spcPts val="2655"/>
              </a:lnSpc>
            </a:pPr>
            <a:r>
              <a:rPr lang="en-US" sz="1897">
                <a:solidFill>
                  <a:srgbClr val="FFFFFF"/>
                </a:solidFill>
                <a:latin typeface="TT Norms"/>
                <a:ea typeface="TT Norms"/>
                <a:cs typeface="TT Norms"/>
                <a:sym typeface="TT Norms"/>
              </a:rPr>
              <a:t>We used Visual Studio Code (VS Code) as our primary code editor to develop the website, allowing us to efficiently write, organize, and manage our HTML, CSS, JavaScript, and PHP files in a structured workspace.</a:t>
            </a:r>
          </a:p>
          <a:p>
            <a:pPr algn="just">
              <a:lnSpc>
                <a:spcPts val="2655"/>
              </a:lnSpc>
            </a:pPr>
          </a:p>
        </p:txBody>
      </p:sp>
      <p:sp>
        <p:nvSpPr>
          <p:cNvPr name="TextBox 22" id="22"/>
          <p:cNvSpPr txBox="true"/>
          <p:nvPr/>
        </p:nvSpPr>
        <p:spPr>
          <a:xfrm rot="0">
            <a:off x="3602902" y="2155040"/>
            <a:ext cx="4687033" cy="2052320"/>
          </a:xfrm>
          <a:prstGeom prst="rect">
            <a:avLst/>
          </a:prstGeom>
        </p:spPr>
        <p:txBody>
          <a:bodyPr anchor="t" rtlCol="false" tIns="0" lIns="0" bIns="0" rIns="0">
            <a:spAutoFit/>
          </a:bodyPr>
          <a:lstStyle/>
          <a:p>
            <a:pPr algn="just" marL="367031" indent="-183515" lvl="1">
              <a:lnSpc>
                <a:spcPts val="2380"/>
              </a:lnSpc>
              <a:buFont typeface="Arial"/>
              <a:buChar char="•"/>
            </a:pPr>
            <a:r>
              <a:rPr lang="en-US" sz="1700">
                <a:solidFill>
                  <a:srgbClr val="000000"/>
                </a:solidFill>
                <a:latin typeface="TT Norms"/>
                <a:ea typeface="TT Norms"/>
                <a:cs typeface="TT Norms"/>
                <a:sym typeface="TT Norms"/>
              </a:rPr>
              <a:t>🖥️ HTML – Page structure</a:t>
            </a:r>
          </a:p>
          <a:p>
            <a:pPr algn="just" marL="367031" indent="-183515" lvl="1">
              <a:lnSpc>
                <a:spcPts val="2380"/>
              </a:lnSpc>
              <a:buFont typeface="Arial"/>
              <a:buChar char="•"/>
            </a:pPr>
            <a:r>
              <a:rPr lang="en-US" sz="1700">
                <a:solidFill>
                  <a:srgbClr val="000000"/>
                </a:solidFill>
                <a:latin typeface="TT Norms"/>
                <a:ea typeface="TT Norms"/>
                <a:cs typeface="TT Norms"/>
                <a:sym typeface="TT Norms"/>
              </a:rPr>
              <a:t>🎨 CSS – Styling with responsive design and glassmorphism</a:t>
            </a:r>
          </a:p>
          <a:p>
            <a:pPr algn="just" marL="367031" indent="-183515" lvl="1">
              <a:lnSpc>
                <a:spcPts val="2380"/>
              </a:lnSpc>
              <a:buFont typeface="Arial"/>
              <a:buChar char="•"/>
            </a:pPr>
            <a:r>
              <a:rPr lang="en-US" sz="1700">
                <a:solidFill>
                  <a:srgbClr val="000000"/>
                </a:solidFill>
                <a:latin typeface="TT Norms"/>
                <a:ea typeface="TT Norms"/>
                <a:cs typeface="TT Norms"/>
                <a:sym typeface="TT Norms"/>
              </a:rPr>
              <a:t>💡JavaScript – Interactivity (animations, UI effects)</a:t>
            </a:r>
          </a:p>
          <a:p>
            <a:pPr algn="just" marL="367031" indent="-183515" lvl="1">
              <a:lnSpc>
                <a:spcPts val="2380"/>
              </a:lnSpc>
              <a:buFont typeface="Arial"/>
              <a:buChar char="•"/>
            </a:pPr>
            <a:r>
              <a:rPr lang="en-US" sz="1700">
                <a:solidFill>
                  <a:srgbClr val="000000"/>
                </a:solidFill>
                <a:latin typeface="TT Norms"/>
                <a:ea typeface="TT Norms"/>
                <a:cs typeface="TT Norms"/>
                <a:sym typeface="TT Norms"/>
              </a:rPr>
              <a:t>⚙️ PHP + SQL– Event registration + attendance tracking</a:t>
            </a:r>
          </a:p>
        </p:txBody>
      </p:sp>
      <p:sp>
        <p:nvSpPr>
          <p:cNvPr name="TextBox 23" id="23"/>
          <p:cNvSpPr txBox="true"/>
          <p:nvPr/>
        </p:nvSpPr>
        <p:spPr>
          <a:xfrm rot="0">
            <a:off x="3757737" y="1350512"/>
            <a:ext cx="2550481" cy="651355"/>
          </a:xfrm>
          <a:prstGeom prst="rect">
            <a:avLst/>
          </a:prstGeom>
        </p:spPr>
        <p:txBody>
          <a:bodyPr anchor="t" rtlCol="false" tIns="0" lIns="0" bIns="0" rIns="0">
            <a:spAutoFit/>
          </a:bodyPr>
          <a:lstStyle/>
          <a:p>
            <a:pPr algn="just">
              <a:lnSpc>
                <a:spcPts val="5293"/>
              </a:lnSpc>
            </a:pPr>
            <a:r>
              <a:rPr lang="en-US" sz="3781" b="true">
                <a:solidFill>
                  <a:srgbClr val="000000"/>
                </a:solidFill>
                <a:latin typeface="TT Norms Bold"/>
                <a:ea typeface="TT Norms Bold"/>
                <a:cs typeface="TT Norms Bold"/>
                <a:sym typeface="TT Norms Bold"/>
              </a:rPr>
              <a:t>Languages</a:t>
            </a:r>
          </a:p>
        </p:txBody>
      </p:sp>
      <p:sp>
        <p:nvSpPr>
          <p:cNvPr name="TextBox 24" id="24"/>
          <p:cNvSpPr txBox="true"/>
          <p:nvPr/>
        </p:nvSpPr>
        <p:spPr>
          <a:xfrm rot="0">
            <a:off x="3757737" y="6512693"/>
            <a:ext cx="3730311" cy="1461770"/>
          </a:xfrm>
          <a:prstGeom prst="rect">
            <a:avLst/>
          </a:prstGeom>
        </p:spPr>
        <p:txBody>
          <a:bodyPr anchor="t" rtlCol="false" tIns="0" lIns="0" bIns="0" rIns="0">
            <a:spAutoFit/>
          </a:bodyPr>
          <a:lstStyle/>
          <a:p>
            <a:pPr algn="just">
              <a:lnSpc>
                <a:spcPts val="2380"/>
              </a:lnSpc>
            </a:pPr>
            <a:r>
              <a:rPr lang="en-US" sz="1700">
                <a:solidFill>
                  <a:srgbClr val="000000"/>
                </a:solidFill>
                <a:latin typeface="TT Norms"/>
                <a:ea typeface="TT Norms"/>
                <a:cs typeface="TT Norms"/>
                <a:sym typeface="TT Norms"/>
              </a:rPr>
              <a:t>We used ChatGPT to assist us during development, helping us debug errors, generate code snippets, and improve the overall structure and functionality of our website.</a:t>
            </a:r>
          </a:p>
        </p:txBody>
      </p:sp>
      <p:sp>
        <p:nvSpPr>
          <p:cNvPr name="TextBox 25" id="25"/>
          <p:cNvSpPr txBox="true"/>
          <p:nvPr/>
        </p:nvSpPr>
        <p:spPr>
          <a:xfrm rot="0">
            <a:off x="3757737" y="5708165"/>
            <a:ext cx="3306072" cy="651355"/>
          </a:xfrm>
          <a:prstGeom prst="rect">
            <a:avLst/>
          </a:prstGeom>
        </p:spPr>
        <p:txBody>
          <a:bodyPr anchor="t" rtlCol="false" tIns="0" lIns="0" bIns="0" rIns="0">
            <a:spAutoFit/>
          </a:bodyPr>
          <a:lstStyle/>
          <a:p>
            <a:pPr algn="just">
              <a:lnSpc>
                <a:spcPts val="5293"/>
              </a:lnSpc>
            </a:pPr>
            <a:r>
              <a:rPr lang="en-US" sz="3781" b="true">
                <a:solidFill>
                  <a:srgbClr val="000000"/>
                </a:solidFill>
                <a:latin typeface="TT Norms Bold"/>
                <a:ea typeface="TT Norms Bold"/>
                <a:cs typeface="TT Norms Bold"/>
                <a:sym typeface="TT Norms Bold"/>
              </a:rPr>
              <a:t>AI Asisstences</a:t>
            </a:r>
          </a:p>
        </p:txBody>
      </p:sp>
      <p:sp>
        <p:nvSpPr>
          <p:cNvPr name="TextBox 26" id="26"/>
          <p:cNvSpPr txBox="true"/>
          <p:nvPr/>
        </p:nvSpPr>
        <p:spPr>
          <a:xfrm rot="0">
            <a:off x="12434586" y="6512693"/>
            <a:ext cx="4165356" cy="2052320"/>
          </a:xfrm>
          <a:prstGeom prst="rect">
            <a:avLst/>
          </a:prstGeom>
        </p:spPr>
        <p:txBody>
          <a:bodyPr anchor="t" rtlCol="false" tIns="0" lIns="0" bIns="0" rIns="0">
            <a:spAutoFit/>
          </a:bodyPr>
          <a:lstStyle/>
          <a:p>
            <a:pPr algn="just" marL="367031" indent="-183515" lvl="1">
              <a:lnSpc>
                <a:spcPts val="2380"/>
              </a:lnSpc>
              <a:buFont typeface="Arial"/>
              <a:buChar char="•"/>
            </a:pPr>
            <a:r>
              <a:rPr lang="en-US" sz="1700">
                <a:solidFill>
                  <a:srgbClr val="000000"/>
                </a:solidFill>
                <a:latin typeface="TT Norms"/>
                <a:ea typeface="TT Norms"/>
                <a:cs typeface="TT Norms"/>
                <a:sym typeface="TT Norms"/>
              </a:rPr>
              <a:t>📝 Event registration form (simple, clean, and accessible)</a:t>
            </a:r>
          </a:p>
          <a:p>
            <a:pPr algn="just" marL="367031" indent="-183515" lvl="1">
              <a:lnSpc>
                <a:spcPts val="2380"/>
              </a:lnSpc>
              <a:buFont typeface="Arial"/>
              <a:buChar char="•"/>
            </a:pPr>
            <a:r>
              <a:rPr lang="en-US" sz="1700">
                <a:solidFill>
                  <a:srgbClr val="000000"/>
                </a:solidFill>
                <a:latin typeface="TT Norms"/>
                <a:ea typeface="TT Norms"/>
                <a:cs typeface="TT Norms"/>
                <a:sym typeface="TT Norms"/>
              </a:rPr>
              <a:t>📅 Upcoming events list (animated cards with fade-in effect)</a:t>
            </a:r>
          </a:p>
          <a:p>
            <a:pPr algn="just" marL="367031" indent="-183515" lvl="1">
              <a:lnSpc>
                <a:spcPts val="2380"/>
              </a:lnSpc>
              <a:buFont typeface="Arial"/>
              <a:buChar char="•"/>
            </a:pPr>
            <a:r>
              <a:rPr lang="en-US" sz="1700">
                <a:solidFill>
                  <a:srgbClr val="000000"/>
                </a:solidFill>
                <a:latin typeface="TT Norms"/>
                <a:ea typeface="TT Norms"/>
                <a:cs typeface="TT Norms"/>
                <a:sym typeface="TT Norms"/>
              </a:rPr>
              <a:t>🌐 Consistent dark blue theme with glassmorphism cards</a:t>
            </a:r>
          </a:p>
          <a:p>
            <a:pPr algn="just" marL="367031" indent="-183515" lvl="1">
              <a:lnSpc>
                <a:spcPts val="2380"/>
              </a:lnSpc>
              <a:buFont typeface="Arial"/>
              <a:buChar char="•"/>
            </a:pPr>
            <a:r>
              <a:rPr lang="en-US" sz="1700">
                <a:solidFill>
                  <a:srgbClr val="000000"/>
                </a:solidFill>
                <a:latin typeface="TT Norms"/>
                <a:ea typeface="TT Norms"/>
                <a:cs typeface="TT Norms"/>
                <a:sym typeface="TT Norms"/>
              </a:rPr>
              <a:t>📱 Mobile-optimized layout</a:t>
            </a:r>
          </a:p>
        </p:txBody>
      </p:sp>
      <p:sp>
        <p:nvSpPr>
          <p:cNvPr name="TextBox 27" id="27"/>
          <p:cNvSpPr txBox="true"/>
          <p:nvPr/>
        </p:nvSpPr>
        <p:spPr>
          <a:xfrm rot="0">
            <a:off x="12434586" y="5708165"/>
            <a:ext cx="3306072" cy="651355"/>
          </a:xfrm>
          <a:prstGeom prst="rect">
            <a:avLst/>
          </a:prstGeom>
        </p:spPr>
        <p:txBody>
          <a:bodyPr anchor="t" rtlCol="false" tIns="0" lIns="0" bIns="0" rIns="0">
            <a:spAutoFit/>
          </a:bodyPr>
          <a:lstStyle/>
          <a:p>
            <a:pPr algn="just">
              <a:lnSpc>
                <a:spcPts val="5293"/>
              </a:lnSpc>
            </a:pPr>
            <a:r>
              <a:rPr lang="en-US" sz="3781" b="true">
                <a:solidFill>
                  <a:srgbClr val="000000"/>
                </a:solidFill>
                <a:latin typeface="TT Norms Bold"/>
                <a:ea typeface="TT Norms Bold"/>
                <a:cs typeface="TT Norms Bold"/>
                <a:sym typeface="TT Norms Bold"/>
              </a:rPr>
              <a:t>Key Features</a:t>
            </a:r>
          </a:p>
        </p:txBody>
      </p:sp>
    </p:spTree>
  </p:cSld>
  <p:clrMapOvr>
    <a:masterClrMapping/>
  </p:clrMapOvr>
  <p:transition spd="fast">
    <p:cover dir="d"/>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05283" y="-3014045"/>
            <a:ext cx="24487939" cy="16315089"/>
          </a:xfrm>
          <a:custGeom>
            <a:avLst/>
            <a:gdLst/>
            <a:ahLst/>
            <a:cxnLst/>
            <a:rect r="r" b="b" t="t" l="l"/>
            <a:pathLst>
              <a:path h="16315089" w="24487939">
                <a:moveTo>
                  <a:pt x="0" y="0"/>
                </a:moveTo>
                <a:lnTo>
                  <a:pt x="24487939" y="0"/>
                </a:lnTo>
                <a:lnTo>
                  <a:pt x="24487939" y="16315090"/>
                </a:lnTo>
                <a:lnTo>
                  <a:pt x="0" y="16315090"/>
                </a:lnTo>
                <a:lnTo>
                  <a:pt x="0" y="0"/>
                </a:lnTo>
                <a:close/>
              </a:path>
            </a:pathLst>
          </a:custGeom>
          <a:blipFill>
            <a:blip r:embed="rId2">
              <a:alphaModFix amt="49000"/>
            </a:blip>
            <a:stretch>
              <a:fillRect l="0" t="0" r="0" b="0"/>
            </a:stretch>
          </a:blipFill>
        </p:spPr>
      </p:sp>
      <p:grpSp>
        <p:nvGrpSpPr>
          <p:cNvPr name="Group 3" id="3"/>
          <p:cNvGrpSpPr/>
          <p:nvPr/>
        </p:nvGrpSpPr>
        <p:grpSpPr>
          <a:xfrm rot="-845015">
            <a:off x="-5207999" y="-2852279"/>
            <a:ext cx="13263732" cy="13210663"/>
            <a:chOff x="0" y="0"/>
            <a:chExt cx="3493329" cy="3479352"/>
          </a:xfrm>
        </p:grpSpPr>
        <p:sp>
          <p:nvSpPr>
            <p:cNvPr name="Freeform 4" id="4"/>
            <p:cNvSpPr/>
            <p:nvPr/>
          </p:nvSpPr>
          <p:spPr>
            <a:xfrm flipH="false" flipV="false" rot="0">
              <a:off x="0" y="0"/>
              <a:ext cx="3493329" cy="3479352"/>
            </a:xfrm>
            <a:custGeom>
              <a:avLst/>
              <a:gdLst/>
              <a:ahLst/>
              <a:cxnLst/>
              <a:rect r="r" b="b" t="t" l="l"/>
              <a:pathLst>
                <a:path h="3479352" w="3493329">
                  <a:moveTo>
                    <a:pt x="58369" y="0"/>
                  </a:moveTo>
                  <a:lnTo>
                    <a:pt x="3434960" y="0"/>
                  </a:lnTo>
                  <a:cubicBezTo>
                    <a:pt x="3467196" y="0"/>
                    <a:pt x="3493329" y="26133"/>
                    <a:pt x="3493329" y="58369"/>
                  </a:cubicBezTo>
                  <a:lnTo>
                    <a:pt x="3493329" y="3420983"/>
                  </a:lnTo>
                  <a:cubicBezTo>
                    <a:pt x="3493329" y="3453219"/>
                    <a:pt x="3467196" y="3479352"/>
                    <a:pt x="3434960" y="3479352"/>
                  </a:cubicBezTo>
                  <a:lnTo>
                    <a:pt x="58369" y="3479352"/>
                  </a:lnTo>
                  <a:cubicBezTo>
                    <a:pt x="26133" y="3479352"/>
                    <a:pt x="0" y="3453219"/>
                    <a:pt x="0" y="3420983"/>
                  </a:cubicBezTo>
                  <a:lnTo>
                    <a:pt x="0" y="58369"/>
                  </a:lnTo>
                  <a:cubicBezTo>
                    <a:pt x="0" y="26133"/>
                    <a:pt x="26133" y="0"/>
                    <a:pt x="58369"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5" id="5"/>
            <p:cNvSpPr txBox="true"/>
            <p:nvPr/>
          </p:nvSpPr>
          <p:spPr>
            <a:xfrm>
              <a:off x="0" y="-28575"/>
              <a:ext cx="3493329" cy="350792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69860" y="2600758"/>
            <a:ext cx="8603522" cy="2390324"/>
          </a:xfrm>
          <a:prstGeom prst="rect">
            <a:avLst/>
          </a:prstGeom>
        </p:spPr>
        <p:txBody>
          <a:bodyPr anchor="t" rtlCol="false" tIns="0" lIns="0" bIns="0" rIns="0">
            <a:spAutoFit/>
          </a:bodyPr>
          <a:lstStyle/>
          <a:p>
            <a:pPr algn="l">
              <a:lnSpc>
                <a:spcPts val="7559"/>
              </a:lnSpc>
            </a:pPr>
            <a:r>
              <a:rPr lang="en-US" sz="6999">
                <a:solidFill>
                  <a:srgbClr val="000000"/>
                </a:solidFill>
                <a:latin typeface="Impact"/>
                <a:ea typeface="Impact"/>
                <a:cs typeface="Impact"/>
                <a:sym typeface="Impact"/>
              </a:rPr>
              <a:t> WHA</a:t>
            </a:r>
            <a:r>
              <a:rPr lang="en-US" sz="6999">
                <a:solidFill>
                  <a:srgbClr val="000000"/>
                </a:solidFill>
                <a:latin typeface="Impact"/>
                <a:ea typeface="Impact"/>
                <a:cs typeface="Impact"/>
                <a:sym typeface="Impact"/>
              </a:rPr>
              <a:t>T'S NEXT?</a:t>
            </a:r>
          </a:p>
          <a:p>
            <a:pPr algn="l">
              <a:lnSpc>
                <a:spcPts val="9928"/>
              </a:lnSpc>
            </a:pPr>
          </a:p>
        </p:txBody>
      </p:sp>
      <p:sp>
        <p:nvSpPr>
          <p:cNvPr name="TextBox 7" id="7"/>
          <p:cNvSpPr txBox="true"/>
          <p:nvPr/>
        </p:nvSpPr>
        <p:spPr>
          <a:xfrm rot="0">
            <a:off x="1028700" y="3714952"/>
            <a:ext cx="6229866" cy="2454275"/>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000000"/>
                </a:solidFill>
                <a:latin typeface="TT Norms"/>
                <a:ea typeface="TT Norms"/>
                <a:cs typeface="TT Norms"/>
                <a:sym typeface="TT Norms"/>
              </a:rPr>
              <a:t>📸</a:t>
            </a:r>
            <a:r>
              <a:rPr lang="en-US" sz="1999">
                <a:solidFill>
                  <a:srgbClr val="000000"/>
                </a:solidFill>
                <a:latin typeface="TT Norms"/>
                <a:ea typeface="TT Norms"/>
                <a:cs typeface="TT Norms"/>
                <a:sym typeface="TT Norms"/>
              </a:rPr>
              <a:t> QR Code Check-In System – Linked to student ID for fast attendance</a:t>
            </a:r>
          </a:p>
          <a:p>
            <a:pPr algn="just" marL="431799" indent="-215899" lvl="1">
              <a:lnSpc>
                <a:spcPts val="2799"/>
              </a:lnSpc>
              <a:buFont typeface="Arial"/>
              <a:buChar char="•"/>
            </a:pPr>
            <a:r>
              <a:rPr lang="en-US" sz="1999">
                <a:solidFill>
                  <a:srgbClr val="000000"/>
                </a:solidFill>
                <a:latin typeface="TT Norms"/>
                <a:ea typeface="TT Norms"/>
                <a:cs typeface="TT Norms"/>
                <a:sym typeface="TT Norms"/>
              </a:rPr>
              <a:t>📨 Email Notifications – Confirmations and reminders</a:t>
            </a:r>
          </a:p>
          <a:p>
            <a:pPr algn="just" marL="431799" indent="-215899" lvl="1">
              <a:lnSpc>
                <a:spcPts val="2799"/>
              </a:lnSpc>
              <a:buFont typeface="Arial"/>
              <a:buChar char="•"/>
            </a:pPr>
            <a:r>
              <a:rPr lang="en-US" sz="1999">
                <a:solidFill>
                  <a:srgbClr val="000000"/>
                </a:solidFill>
                <a:latin typeface="TT Norms"/>
                <a:ea typeface="TT Norms"/>
                <a:cs typeface="TT Norms"/>
                <a:sym typeface="TT Norms"/>
              </a:rPr>
              <a:t>📊 Dashboard – To view participation data</a:t>
            </a:r>
          </a:p>
          <a:p>
            <a:pPr algn="just" marL="431799" indent="-215899" lvl="1">
              <a:lnSpc>
                <a:spcPts val="2799"/>
              </a:lnSpc>
              <a:buFont typeface="Arial"/>
              <a:buChar char="•"/>
            </a:pPr>
            <a:r>
              <a:rPr lang="en-US" sz="1999">
                <a:solidFill>
                  <a:srgbClr val="000000"/>
                </a:solidFill>
                <a:latin typeface="TT Norms"/>
                <a:ea typeface="TT Norms"/>
                <a:cs typeface="TT Norms"/>
                <a:sym typeface="TT Norms"/>
              </a:rPr>
              <a:t>🌓 Dark/Light Mode Switch</a:t>
            </a:r>
          </a:p>
          <a:p>
            <a:pPr algn="just" marL="431799" indent="-215899" lvl="1">
              <a:lnSpc>
                <a:spcPts val="2799"/>
              </a:lnSpc>
              <a:buFont typeface="Arial"/>
              <a:buChar char="•"/>
            </a:pPr>
            <a:r>
              <a:rPr lang="en-US" sz="1999">
                <a:solidFill>
                  <a:srgbClr val="000000"/>
                </a:solidFill>
                <a:latin typeface="TT Norms"/>
                <a:ea typeface="TT Norms"/>
                <a:cs typeface="TT Norms"/>
                <a:sym typeface="TT Norms"/>
              </a:rPr>
              <a:t>📅 Calendar View – For quick monthly overviews</a:t>
            </a:r>
          </a:p>
        </p:txBody>
      </p:sp>
      <p:grpSp>
        <p:nvGrpSpPr>
          <p:cNvPr name="Group 8" id="8"/>
          <p:cNvGrpSpPr/>
          <p:nvPr/>
        </p:nvGrpSpPr>
        <p:grpSpPr>
          <a:xfrm rot="0">
            <a:off x="7258566" y="9258300"/>
            <a:ext cx="1387070" cy="557880"/>
            <a:chOff x="0" y="0"/>
            <a:chExt cx="365319" cy="146931"/>
          </a:xfrm>
        </p:grpSpPr>
        <p:sp>
          <p:nvSpPr>
            <p:cNvPr name="Freeform 9" id="9"/>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0" id="10"/>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938686" y="8700420"/>
            <a:ext cx="1387070" cy="557880"/>
            <a:chOff x="0" y="0"/>
            <a:chExt cx="365319" cy="146931"/>
          </a:xfrm>
        </p:grpSpPr>
        <p:sp>
          <p:nvSpPr>
            <p:cNvPr name="Freeform 12" id="12"/>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3" id="13"/>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cover dir="rd"/>
  </p:transition>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996234" y="952500"/>
            <a:ext cx="6295532" cy="1473586"/>
          </a:xfrm>
          <a:prstGeom prst="rect">
            <a:avLst/>
          </a:prstGeom>
        </p:spPr>
        <p:txBody>
          <a:bodyPr anchor="t" rtlCol="false" tIns="0" lIns="0" bIns="0" rIns="0">
            <a:spAutoFit/>
          </a:bodyPr>
          <a:lstStyle/>
          <a:p>
            <a:pPr algn="ctr">
              <a:lnSpc>
                <a:spcPts val="9928"/>
              </a:lnSpc>
            </a:pPr>
            <a:r>
              <a:rPr lang="en-US" sz="9193">
                <a:solidFill>
                  <a:srgbClr val="000000"/>
                </a:solidFill>
                <a:latin typeface="Impact"/>
                <a:ea typeface="Impact"/>
                <a:cs typeface="Impact"/>
                <a:sym typeface="Impact"/>
              </a:rPr>
              <a:t>JUDGES LOGIN</a:t>
            </a:r>
          </a:p>
        </p:txBody>
      </p:sp>
      <p:grpSp>
        <p:nvGrpSpPr>
          <p:cNvPr name="Group 3" id="3"/>
          <p:cNvGrpSpPr/>
          <p:nvPr/>
        </p:nvGrpSpPr>
        <p:grpSpPr>
          <a:xfrm rot="0">
            <a:off x="3680855" y="2426104"/>
            <a:ext cx="5305667" cy="6832196"/>
            <a:chOff x="0" y="0"/>
            <a:chExt cx="7074223" cy="9109594"/>
          </a:xfrm>
        </p:grpSpPr>
        <p:grpSp>
          <p:nvGrpSpPr>
            <p:cNvPr name="Group 4" id="4"/>
            <p:cNvGrpSpPr/>
            <p:nvPr/>
          </p:nvGrpSpPr>
          <p:grpSpPr>
            <a:xfrm rot="0">
              <a:off x="0" y="0"/>
              <a:ext cx="7074223" cy="9109594"/>
              <a:chOff x="0" y="0"/>
              <a:chExt cx="1397377" cy="1799426"/>
            </a:xfrm>
          </p:grpSpPr>
          <p:sp>
            <p:nvSpPr>
              <p:cNvPr name="Freeform 5" id="5"/>
              <p:cNvSpPr/>
              <p:nvPr/>
            </p:nvSpPr>
            <p:spPr>
              <a:xfrm flipH="false" flipV="false" rot="0">
                <a:off x="0" y="0"/>
                <a:ext cx="1397377" cy="1799426"/>
              </a:xfrm>
              <a:custGeom>
                <a:avLst/>
                <a:gdLst/>
                <a:ahLst/>
                <a:cxnLst/>
                <a:rect r="r" b="b" t="t" l="l"/>
                <a:pathLst>
                  <a:path h="1799426" w="1397377">
                    <a:moveTo>
                      <a:pt x="74418" y="0"/>
                    </a:moveTo>
                    <a:lnTo>
                      <a:pt x="1322959" y="0"/>
                    </a:lnTo>
                    <a:cubicBezTo>
                      <a:pt x="1364059" y="0"/>
                      <a:pt x="1397377" y="33318"/>
                      <a:pt x="1397377" y="74418"/>
                    </a:cubicBezTo>
                    <a:lnTo>
                      <a:pt x="1397377" y="1725008"/>
                    </a:lnTo>
                    <a:cubicBezTo>
                      <a:pt x="1397377" y="1766108"/>
                      <a:pt x="1364059" y="1799426"/>
                      <a:pt x="1322959" y="1799426"/>
                    </a:cubicBezTo>
                    <a:lnTo>
                      <a:pt x="74418" y="1799426"/>
                    </a:lnTo>
                    <a:cubicBezTo>
                      <a:pt x="54681" y="1799426"/>
                      <a:pt x="35753" y="1791586"/>
                      <a:pt x="21797" y="1777629"/>
                    </a:cubicBezTo>
                    <a:cubicBezTo>
                      <a:pt x="7840" y="1763673"/>
                      <a:pt x="0" y="1744745"/>
                      <a:pt x="0" y="1725008"/>
                    </a:cubicBezTo>
                    <a:lnTo>
                      <a:pt x="0" y="74418"/>
                    </a:lnTo>
                    <a:cubicBezTo>
                      <a:pt x="0" y="33318"/>
                      <a:pt x="33318" y="0"/>
                      <a:pt x="74418"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6" id="6"/>
              <p:cNvSpPr txBox="true"/>
              <p:nvPr/>
            </p:nvSpPr>
            <p:spPr>
              <a:xfrm>
                <a:off x="0" y="-28575"/>
                <a:ext cx="1397377" cy="1828001"/>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33433" y="1910372"/>
              <a:ext cx="5605547" cy="5831536"/>
            </a:xfrm>
            <a:prstGeom prst="rect">
              <a:avLst/>
            </a:prstGeom>
          </p:spPr>
          <p:txBody>
            <a:bodyPr anchor="t" rtlCol="false" tIns="0" lIns="0" bIns="0" rIns="0">
              <a:spAutoFit/>
            </a:bodyPr>
            <a:lstStyle/>
            <a:p>
              <a:pPr algn="ctr">
                <a:lnSpc>
                  <a:spcPts val="7000"/>
                </a:lnSpc>
              </a:pPr>
              <a:r>
                <a:rPr lang="en-US" sz="5000" b="true">
                  <a:solidFill>
                    <a:srgbClr val="000000"/>
                  </a:solidFill>
                  <a:latin typeface="TT Norms Bold"/>
                  <a:ea typeface="TT Norms Bold"/>
                  <a:cs typeface="TT Norms Bold"/>
                  <a:sym typeface="TT Norms Bold"/>
                </a:rPr>
                <a:t>username:</a:t>
              </a:r>
            </a:p>
            <a:p>
              <a:pPr algn="ctr">
                <a:lnSpc>
                  <a:spcPts val="7000"/>
                </a:lnSpc>
              </a:pPr>
              <a:r>
                <a:rPr lang="en-US" sz="5000" b="true">
                  <a:solidFill>
                    <a:srgbClr val="000000"/>
                  </a:solidFill>
                  <a:latin typeface="TT Norms Bold"/>
                  <a:ea typeface="TT Norms Bold"/>
                  <a:cs typeface="TT Norms Bold"/>
                  <a:sym typeface="TT Norms Bold"/>
                </a:rPr>
                <a:t>student</a:t>
              </a:r>
            </a:p>
            <a:p>
              <a:pPr algn="ctr">
                <a:lnSpc>
                  <a:spcPts val="7000"/>
                </a:lnSpc>
              </a:pPr>
            </a:p>
            <a:p>
              <a:pPr algn="ctr">
                <a:lnSpc>
                  <a:spcPts val="7000"/>
                </a:lnSpc>
              </a:pPr>
              <a:r>
                <a:rPr lang="en-US" sz="5000" b="true">
                  <a:solidFill>
                    <a:srgbClr val="000000"/>
                  </a:solidFill>
                  <a:latin typeface="TT Norms Bold"/>
                  <a:ea typeface="TT Norms Bold"/>
                  <a:cs typeface="TT Norms Bold"/>
                  <a:sym typeface="TT Norms Bold"/>
                </a:rPr>
                <a:t>password:</a:t>
              </a:r>
            </a:p>
            <a:p>
              <a:pPr algn="ctr">
                <a:lnSpc>
                  <a:spcPts val="7000"/>
                </a:lnSpc>
              </a:pPr>
              <a:r>
                <a:rPr lang="en-US" sz="5000" b="true">
                  <a:solidFill>
                    <a:srgbClr val="000000"/>
                  </a:solidFill>
                  <a:latin typeface="TT Norms Bold"/>
                  <a:ea typeface="TT Norms Bold"/>
                  <a:cs typeface="TT Norms Bold"/>
                  <a:sym typeface="TT Norms Bold"/>
                </a:rPr>
                <a:t>admin123</a:t>
              </a:r>
            </a:p>
          </p:txBody>
        </p:sp>
        <p:sp>
          <p:nvSpPr>
            <p:cNvPr name="TextBox 8" id="8"/>
            <p:cNvSpPr txBox="true"/>
            <p:nvPr/>
          </p:nvSpPr>
          <p:spPr>
            <a:xfrm rot="0">
              <a:off x="220925" y="475384"/>
              <a:ext cx="6630563" cy="1258370"/>
            </a:xfrm>
            <a:prstGeom prst="rect">
              <a:avLst/>
            </a:prstGeom>
          </p:spPr>
          <p:txBody>
            <a:bodyPr anchor="t" rtlCol="false" tIns="0" lIns="0" bIns="0" rIns="0">
              <a:spAutoFit/>
            </a:bodyPr>
            <a:lstStyle/>
            <a:p>
              <a:pPr algn="ctr">
                <a:lnSpc>
                  <a:spcPts val="7963"/>
                </a:lnSpc>
              </a:pPr>
              <a:r>
                <a:rPr lang="en-US" b="true" sz="5688">
                  <a:solidFill>
                    <a:srgbClr val="000000"/>
                  </a:solidFill>
                  <a:latin typeface="TT Norms Bold"/>
                  <a:ea typeface="TT Norms Bold"/>
                  <a:cs typeface="TT Norms Bold"/>
                  <a:sym typeface="TT Norms Bold"/>
                </a:rPr>
                <a:t>STUDENT</a:t>
              </a:r>
            </a:p>
          </p:txBody>
        </p:sp>
      </p:grpSp>
      <p:grpSp>
        <p:nvGrpSpPr>
          <p:cNvPr name="Group 9" id="9"/>
          <p:cNvGrpSpPr/>
          <p:nvPr/>
        </p:nvGrpSpPr>
        <p:grpSpPr>
          <a:xfrm rot="0">
            <a:off x="13436388" y="1255357"/>
            <a:ext cx="1387070" cy="557880"/>
            <a:chOff x="0" y="0"/>
            <a:chExt cx="365319" cy="146931"/>
          </a:xfrm>
        </p:grpSpPr>
        <p:sp>
          <p:nvSpPr>
            <p:cNvPr name="Freeform 10" id="10"/>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1" id="11"/>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259300" y="697478"/>
            <a:ext cx="1387070" cy="557880"/>
            <a:chOff x="0" y="0"/>
            <a:chExt cx="365319" cy="146931"/>
          </a:xfrm>
        </p:grpSpPr>
        <p:sp>
          <p:nvSpPr>
            <p:cNvPr name="Freeform 13" id="13"/>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4" id="14"/>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293785" y="1255357"/>
            <a:ext cx="1387070" cy="557880"/>
            <a:chOff x="0" y="0"/>
            <a:chExt cx="365319" cy="146931"/>
          </a:xfrm>
        </p:grpSpPr>
        <p:sp>
          <p:nvSpPr>
            <p:cNvPr name="Freeform 16" id="16"/>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17" id="17"/>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92676" y="470820"/>
            <a:ext cx="1387070" cy="557880"/>
            <a:chOff x="0" y="0"/>
            <a:chExt cx="365319" cy="146931"/>
          </a:xfrm>
        </p:grpSpPr>
        <p:sp>
          <p:nvSpPr>
            <p:cNvPr name="Freeform 19" id="19"/>
            <p:cNvSpPr/>
            <p:nvPr/>
          </p:nvSpPr>
          <p:spPr>
            <a:xfrm flipH="false" flipV="false" rot="0">
              <a:off x="0" y="0"/>
              <a:ext cx="365319" cy="146931"/>
            </a:xfrm>
            <a:custGeom>
              <a:avLst/>
              <a:gdLst/>
              <a:ahLst/>
              <a:cxnLst/>
              <a:rect r="r" b="b" t="t" l="l"/>
              <a:pathLst>
                <a:path h="146931" w="365319">
                  <a:moveTo>
                    <a:pt x="73466" y="0"/>
                  </a:moveTo>
                  <a:lnTo>
                    <a:pt x="291853" y="0"/>
                  </a:lnTo>
                  <a:cubicBezTo>
                    <a:pt x="332427" y="0"/>
                    <a:pt x="365319" y="32892"/>
                    <a:pt x="365319" y="73466"/>
                  </a:cubicBezTo>
                  <a:lnTo>
                    <a:pt x="365319" y="73466"/>
                  </a:lnTo>
                  <a:cubicBezTo>
                    <a:pt x="365319" y="114040"/>
                    <a:pt x="332427" y="146931"/>
                    <a:pt x="291853" y="146931"/>
                  </a:cubicBezTo>
                  <a:lnTo>
                    <a:pt x="73466" y="146931"/>
                  </a:lnTo>
                  <a:cubicBezTo>
                    <a:pt x="32892" y="146931"/>
                    <a:pt x="0" y="114040"/>
                    <a:pt x="0" y="73466"/>
                  </a:cubicBezTo>
                  <a:lnTo>
                    <a:pt x="0" y="73466"/>
                  </a:lnTo>
                  <a:cubicBezTo>
                    <a:pt x="0" y="32892"/>
                    <a:pt x="32892" y="0"/>
                    <a:pt x="73466"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20" id="20"/>
            <p:cNvSpPr txBox="true"/>
            <p:nvPr/>
          </p:nvSpPr>
          <p:spPr>
            <a:xfrm>
              <a:off x="0" y="-28575"/>
              <a:ext cx="365319" cy="17550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9505781" y="2426086"/>
            <a:ext cx="5571969" cy="6832196"/>
            <a:chOff x="0" y="0"/>
            <a:chExt cx="7429292" cy="9109594"/>
          </a:xfrm>
        </p:grpSpPr>
        <p:grpSp>
          <p:nvGrpSpPr>
            <p:cNvPr name="Group 22" id="22"/>
            <p:cNvGrpSpPr/>
            <p:nvPr/>
          </p:nvGrpSpPr>
          <p:grpSpPr>
            <a:xfrm rot="0">
              <a:off x="177535" y="0"/>
              <a:ext cx="7074223" cy="9109594"/>
              <a:chOff x="0" y="0"/>
              <a:chExt cx="1397377" cy="1799426"/>
            </a:xfrm>
          </p:grpSpPr>
          <p:sp>
            <p:nvSpPr>
              <p:cNvPr name="Freeform 23" id="23"/>
              <p:cNvSpPr/>
              <p:nvPr/>
            </p:nvSpPr>
            <p:spPr>
              <a:xfrm flipH="false" flipV="false" rot="0">
                <a:off x="0" y="0"/>
                <a:ext cx="1397377" cy="1799426"/>
              </a:xfrm>
              <a:custGeom>
                <a:avLst/>
                <a:gdLst/>
                <a:ahLst/>
                <a:cxnLst/>
                <a:rect r="r" b="b" t="t" l="l"/>
                <a:pathLst>
                  <a:path h="1799426" w="1397377">
                    <a:moveTo>
                      <a:pt x="74418" y="0"/>
                    </a:moveTo>
                    <a:lnTo>
                      <a:pt x="1322959" y="0"/>
                    </a:lnTo>
                    <a:cubicBezTo>
                      <a:pt x="1364059" y="0"/>
                      <a:pt x="1397377" y="33318"/>
                      <a:pt x="1397377" y="74418"/>
                    </a:cubicBezTo>
                    <a:lnTo>
                      <a:pt x="1397377" y="1725008"/>
                    </a:lnTo>
                    <a:cubicBezTo>
                      <a:pt x="1397377" y="1766108"/>
                      <a:pt x="1364059" y="1799426"/>
                      <a:pt x="1322959" y="1799426"/>
                    </a:cubicBezTo>
                    <a:lnTo>
                      <a:pt x="74418" y="1799426"/>
                    </a:lnTo>
                    <a:cubicBezTo>
                      <a:pt x="54681" y="1799426"/>
                      <a:pt x="35753" y="1791586"/>
                      <a:pt x="21797" y="1777629"/>
                    </a:cubicBezTo>
                    <a:cubicBezTo>
                      <a:pt x="7840" y="1763673"/>
                      <a:pt x="0" y="1744745"/>
                      <a:pt x="0" y="1725008"/>
                    </a:cubicBezTo>
                    <a:lnTo>
                      <a:pt x="0" y="74418"/>
                    </a:lnTo>
                    <a:cubicBezTo>
                      <a:pt x="0" y="33318"/>
                      <a:pt x="33318" y="0"/>
                      <a:pt x="74418" y="0"/>
                    </a:cubicBezTo>
                    <a:close/>
                  </a:path>
                </a:pathLst>
              </a:custGeom>
              <a:gradFill rotWithShape="true">
                <a:gsLst>
                  <a:gs pos="0">
                    <a:srgbClr val="00FCA7">
                      <a:alpha val="100000"/>
                    </a:srgbClr>
                  </a:gs>
                  <a:gs pos="100000">
                    <a:srgbClr val="1CDAFF">
                      <a:alpha val="100000"/>
                    </a:srgbClr>
                  </a:gs>
                </a:gsLst>
                <a:path path="circle">
                  <a:fillToRect l="0" r="100000" t="0" b="100000"/>
                </a:path>
                <a:tileRect r="0" l="-100000" b="0" t="-100000"/>
              </a:gradFill>
            </p:spPr>
          </p:sp>
          <p:sp>
            <p:nvSpPr>
              <p:cNvPr name="TextBox 24" id="24"/>
              <p:cNvSpPr txBox="true"/>
              <p:nvPr/>
            </p:nvSpPr>
            <p:spPr>
              <a:xfrm>
                <a:off x="0" y="-28575"/>
                <a:ext cx="1397377" cy="1828001"/>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0" y="628644"/>
              <a:ext cx="7429292" cy="934109"/>
            </a:xfrm>
            <a:prstGeom prst="rect">
              <a:avLst/>
            </a:prstGeom>
          </p:spPr>
          <p:txBody>
            <a:bodyPr anchor="t" rtlCol="false" tIns="0" lIns="0" bIns="0" rIns="0">
              <a:spAutoFit/>
            </a:bodyPr>
            <a:lstStyle/>
            <a:p>
              <a:pPr algn="ctr">
                <a:lnSpc>
                  <a:spcPts val="5879"/>
                </a:lnSpc>
              </a:pPr>
              <a:r>
                <a:rPr lang="en-US" b="true" sz="4199">
                  <a:solidFill>
                    <a:srgbClr val="000000"/>
                  </a:solidFill>
                  <a:latin typeface="TT Norms Bold"/>
                  <a:ea typeface="TT Norms Bold"/>
                  <a:cs typeface="TT Norms Bold"/>
                  <a:sym typeface="TT Norms Bold"/>
                </a:rPr>
                <a:t>ADMIN</a:t>
              </a:r>
            </a:p>
          </p:txBody>
        </p:sp>
        <p:sp>
          <p:nvSpPr>
            <p:cNvPr name="TextBox 26" id="26"/>
            <p:cNvSpPr txBox="true"/>
            <p:nvPr/>
          </p:nvSpPr>
          <p:spPr>
            <a:xfrm rot="0">
              <a:off x="911872" y="1951254"/>
              <a:ext cx="5605547" cy="5831536"/>
            </a:xfrm>
            <a:prstGeom prst="rect">
              <a:avLst/>
            </a:prstGeom>
          </p:spPr>
          <p:txBody>
            <a:bodyPr anchor="t" rtlCol="false" tIns="0" lIns="0" bIns="0" rIns="0">
              <a:spAutoFit/>
            </a:bodyPr>
            <a:lstStyle/>
            <a:p>
              <a:pPr algn="ctr">
                <a:lnSpc>
                  <a:spcPts val="7000"/>
                </a:lnSpc>
              </a:pPr>
              <a:r>
                <a:rPr lang="en-US" sz="5000" b="true">
                  <a:solidFill>
                    <a:srgbClr val="000000"/>
                  </a:solidFill>
                  <a:latin typeface="TT Norms Bold"/>
                  <a:ea typeface="TT Norms Bold"/>
                  <a:cs typeface="TT Norms Bold"/>
                  <a:sym typeface="TT Norms Bold"/>
                </a:rPr>
                <a:t>username:</a:t>
              </a:r>
            </a:p>
            <a:p>
              <a:pPr algn="ctr">
                <a:lnSpc>
                  <a:spcPts val="7000"/>
                </a:lnSpc>
              </a:pPr>
              <a:r>
                <a:rPr lang="en-US" sz="5000" b="true">
                  <a:solidFill>
                    <a:srgbClr val="000000"/>
                  </a:solidFill>
                  <a:latin typeface="TT Norms Bold"/>
                  <a:ea typeface="TT Norms Bold"/>
                  <a:cs typeface="TT Norms Bold"/>
                  <a:sym typeface="TT Norms Bold"/>
                </a:rPr>
                <a:t>admin</a:t>
              </a:r>
            </a:p>
            <a:p>
              <a:pPr algn="ctr">
                <a:lnSpc>
                  <a:spcPts val="7000"/>
                </a:lnSpc>
              </a:pPr>
            </a:p>
            <a:p>
              <a:pPr algn="ctr">
                <a:lnSpc>
                  <a:spcPts val="7000"/>
                </a:lnSpc>
              </a:pPr>
              <a:r>
                <a:rPr lang="en-US" sz="5000" b="true">
                  <a:solidFill>
                    <a:srgbClr val="000000"/>
                  </a:solidFill>
                  <a:latin typeface="TT Norms Bold"/>
                  <a:ea typeface="TT Norms Bold"/>
                  <a:cs typeface="TT Norms Bold"/>
                  <a:sym typeface="TT Norms Bold"/>
                </a:rPr>
                <a:t>password:</a:t>
              </a:r>
            </a:p>
            <a:p>
              <a:pPr algn="ctr">
                <a:lnSpc>
                  <a:spcPts val="7000"/>
                </a:lnSpc>
              </a:pPr>
              <a:r>
                <a:rPr lang="en-US" sz="5000" b="true">
                  <a:solidFill>
                    <a:srgbClr val="000000"/>
                  </a:solidFill>
                  <a:latin typeface="TT Norms Bold"/>
                  <a:ea typeface="TT Norms Bold"/>
                  <a:cs typeface="TT Norms Bold"/>
                  <a:sym typeface="TT Norms Bold"/>
                </a:rPr>
                <a:t>admin123</a:t>
              </a:r>
            </a:p>
          </p:txBody>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DAGvERHndWw</dc:identifier>
  <dcterms:modified xsi:type="dcterms:W3CDTF">2011-08-01T06:04:30Z</dcterms:modified>
  <cp:revision>1</cp:revision>
  <dc:title>Group Project</dc:title>
</cp:coreProperties>
</file>